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61" r:id="rId5"/>
    <p:sldId id="262" r:id="rId6"/>
    <p:sldId id="264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62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F15BA-D853-4701-8A5B-721DA41FEAD5}" type="datetimeFigureOut">
              <a:rPr lang="en-US" smtClean="0"/>
              <a:t>4/27/2016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5A3DC3-74F6-4687-81FA-4A2256FD19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16941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F15BA-D853-4701-8A5B-721DA41FEAD5}" type="datetimeFigureOut">
              <a:rPr lang="en-US" smtClean="0"/>
              <a:t>4/27/2016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5A3DC3-74F6-4687-81FA-4A2256FD19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54010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F15BA-D853-4701-8A5B-721DA41FEAD5}" type="datetimeFigureOut">
              <a:rPr lang="en-US" smtClean="0"/>
              <a:t>4/27/2016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5A3DC3-74F6-4687-81FA-4A2256FD19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04207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F15BA-D853-4701-8A5B-721DA41FEAD5}" type="datetimeFigureOut">
              <a:rPr lang="en-US" smtClean="0"/>
              <a:t>4/27/2016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5A3DC3-74F6-4687-81FA-4A2256FD19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75611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F15BA-D853-4701-8A5B-721DA41FEAD5}" type="datetimeFigureOut">
              <a:rPr lang="en-US" smtClean="0"/>
              <a:t>4/27/2016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5A3DC3-74F6-4687-81FA-4A2256FD19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15587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F15BA-D853-4701-8A5B-721DA41FEAD5}" type="datetimeFigureOut">
              <a:rPr lang="en-US" smtClean="0"/>
              <a:t>4/27/2016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5A3DC3-74F6-4687-81FA-4A2256FD19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28257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F15BA-D853-4701-8A5B-721DA41FEAD5}" type="datetimeFigureOut">
              <a:rPr lang="en-US" smtClean="0"/>
              <a:t>4/27/2016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5A3DC3-74F6-4687-81FA-4A2256FD19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69130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F15BA-D853-4701-8A5B-721DA41FEAD5}" type="datetimeFigureOut">
              <a:rPr lang="en-US" smtClean="0"/>
              <a:t>4/27/2016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5A3DC3-74F6-4687-81FA-4A2256FD19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15522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F15BA-D853-4701-8A5B-721DA41FEAD5}" type="datetimeFigureOut">
              <a:rPr lang="en-US" smtClean="0"/>
              <a:t>4/27/2016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5A3DC3-74F6-4687-81FA-4A2256FD19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60250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F15BA-D853-4701-8A5B-721DA41FEAD5}" type="datetimeFigureOut">
              <a:rPr lang="en-US" smtClean="0"/>
              <a:t>4/27/2016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5A3DC3-74F6-4687-81FA-4A2256FD19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12250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F15BA-D853-4701-8A5B-721DA41FEAD5}" type="datetimeFigureOut">
              <a:rPr lang="en-US" smtClean="0"/>
              <a:t>4/27/2016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5A3DC3-74F6-4687-81FA-4A2256FD19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0914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4F15BA-D853-4701-8A5B-721DA41FEAD5}" type="datetimeFigureOut">
              <a:rPr lang="en-US" smtClean="0"/>
              <a:t>4/27/2016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5A3DC3-74F6-4687-81FA-4A2256FD19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74438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F:\IHA Teams\Simulation\Pictures\Pritchard Centre\SimMan3G\SimMan3G (closeup)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9557" y="1676400"/>
            <a:ext cx="8664886" cy="45422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officeArt objec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9800" y="277674"/>
            <a:ext cx="2881312" cy="603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625" y="628650"/>
            <a:ext cx="2832100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277674"/>
            <a:ext cx="2832100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</p:pic>
      <p:sp>
        <p:nvSpPr>
          <p:cNvPr id="6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0" y="4572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971800" algn="ctr"/>
                <a:tab pos="5943600" algn="r"/>
                <a:tab pos="6858000" algn="r"/>
              </a:tabLst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752600" y="843271"/>
            <a:ext cx="5486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/>
              <a:t>Patient Simulation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18171783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0" y="762000"/>
            <a:ext cx="6858000" cy="5181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821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276600" y="5704141"/>
            <a:ext cx="2514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Scroll Up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24045145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93E270FCEF69B4EA0A18BFCFF902415" ma:contentTypeVersion="0" ma:contentTypeDescription="Create a new document." ma:contentTypeScope="" ma:versionID="955c8cb433f3a23d58c47359e67a2b82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c64490b4aec6201516c3a874156f37b2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73401A8A-56A4-406A-BC03-F7D867AC0539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37C0F0A6-6EEF-462D-95D4-4DAD6E222B9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8F5FDA53-8829-42BE-B1B7-4E268DA6324E}">
  <ds:schemaRefs>
    <ds:schemaRef ds:uri="http://schemas.microsoft.com/office/2006/metadata/properties"/>
    <ds:schemaRef ds:uri="http://www.w3.org/XML/1998/namespace"/>
    <ds:schemaRef ds:uri="http://schemas.microsoft.com/office/infopath/2007/PartnerControls"/>
    <ds:schemaRef ds:uri="http://purl.org/dc/elements/1.1/"/>
    <ds:schemaRef ds:uri="http://schemas.microsoft.com/office/2006/documentManagement/types"/>
    <ds:schemaRef ds:uri="http://schemas.openxmlformats.org/package/2006/metadata/core-properties"/>
    <ds:schemaRef ds:uri="http://purl.org/dc/dcmitype/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4</Words>
  <Application>Microsoft Office PowerPoint</Application>
  <PresentationFormat>On-screen Show (4:3)</PresentationFormat>
  <Paragraphs>2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PowerPoint Presentation</vt:lpstr>
      <vt:lpstr>PowerPoint Presentation</vt:lpstr>
      <vt:lpstr>PowerPoint Presentation</vt:lpstr>
    </vt:vector>
  </TitlesOfParts>
  <Company>Interior Health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Kajic, Ivana</cp:lastModifiedBy>
  <cp:revision>6</cp:revision>
  <dcterms:created xsi:type="dcterms:W3CDTF">2014-10-22T20:15:01Z</dcterms:created>
  <dcterms:modified xsi:type="dcterms:W3CDTF">2016-04-27T23:47:01Z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0x010100893E270FCEF69B4EA0A18BFCFF902415</vt:lpwstr>
  </property>
</Properties>
</file>