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8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609600"/>
            <a:ext cx="83820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" t="1316" r="3149"/>
          <a:stretch/>
        </p:blipFill>
        <p:spPr bwMode="auto">
          <a:xfrm rot="5231151">
            <a:off x="1072976" y="-750555"/>
            <a:ext cx="6388445" cy="8206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1"/>
          <a:stretch/>
        </p:blipFill>
        <p:spPr bwMode="auto">
          <a:xfrm rot="5239491">
            <a:off x="1483494" y="-849443"/>
            <a:ext cx="6411335" cy="8315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F2448A-0A83-4EC7-A468-87176FF31DF8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Setup</cp:lastModifiedBy>
  <cp:revision>15</cp:revision>
  <dcterms:created xsi:type="dcterms:W3CDTF">2014-11-17T16:34:54Z</dcterms:created>
  <dcterms:modified xsi:type="dcterms:W3CDTF">2015-10-28T00:54:54Z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