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2" r:id="rId6"/>
    <p:sldId id="258" r:id="rId7"/>
    <p:sldId id="259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687" y="746125"/>
            <a:ext cx="6524625" cy="536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4"/>
          <a:stretch/>
        </p:blipFill>
        <p:spPr bwMode="auto">
          <a:xfrm>
            <a:off x="2133600" y="1099502"/>
            <a:ext cx="4876800" cy="46589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285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1100807"/>
            <a:ext cx="563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LABORATORY </a:t>
            </a:r>
            <a:r>
              <a:rPr lang="en-US" sz="2000" b="1" dirty="0"/>
              <a:t>*LIVE*          Lab Summary Report</a:t>
            </a:r>
            <a:endParaRPr lang="en-CA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742406"/>
              </p:ext>
            </p:extLst>
          </p:nvPr>
        </p:nvGraphicFramePr>
        <p:xfrm>
          <a:off x="1447800" y="1752600"/>
          <a:ext cx="6692265" cy="26212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4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1450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VBGs- 1</a:t>
                      </a:r>
                      <a:r>
                        <a:rPr lang="en-US" sz="2800" b="1" baseline="30000">
                          <a:effectLst/>
                          <a:latin typeface="Calibri"/>
                          <a:ea typeface="Times New Roman"/>
                          <a:cs typeface="Calibri"/>
                        </a:rPr>
                        <a:t>st</a:t>
                      </a:r>
                      <a:r>
                        <a:rPr lang="en-US" sz="2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 cap gas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Venous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pH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7.31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7.35- 7.45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pCO2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36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35 – 45 mmHg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PO2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80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80-100 mmHg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BE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-2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-2.0  to  +2.0 </a:t>
                      </a:r>
                      <a:r>
                        <a:rPr lang="en-US" sz="24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HCO3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22 – 26  </a:t>
                      </a:r>
                      <a:r>
                        <a:rPr lang="en-US" sz="24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1100807"/>
            <a:ext cx="563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LABORATORY </a:t>
            </a:r>
            <a:r>
              <a:rPr lang="en-US" sz="2000" b="1" dirty="0"/>
              <a:t>*LIVE*          Lab Summary Report</a:t>
            </a:r>
            <a:endParaRPr lang="en-CA" sz="2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323418"/>
              </p:ext>
            </p:extLst>
          </p:nvPr>
        </p:nvGraphicFramePr>
        <p:xfrm>
          <a:off x="1219200" y="1828800"/>
          <a:ext cx="6705600" cy="26212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79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1450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VBGs- 2</a:t>
                      </a:r>
                      <a:r>
                        <a:rPr lang="en-US" sz="2800" b="1" baseline="30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nd</a:t>
                      </a:r>
                      <a:r>
                        <a:rPr lang="en-US" sz="2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cap gas</a:t>
                      </a:r>
                      <a:endParaRPr lang="en-US" sz="2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Venous</a:t>
                      </a:r>
                      <a:endParaRPr lang="en-US" sz="2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pH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7.23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7.35- 7.45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pCO2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49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35 – 45 mmHg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PO2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90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80-100 mmHg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BE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-3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-2.0  to  +2.0 mmol/L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HCO3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22 – 26  </a:t>
                      </a:r>
                      <a:r>
                        <a:rPr lang="en-US" sz="24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5FDA53-8829-42BE-B1B7-4E268DA6324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90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15</cp:revision>
  <dcterms:created xsi:type="dcterms:W3CDTF">2014-10-22T20:15:01Z</dcterms:created>
  <dcterms:modified xsi:type="dcterms:W3CDTF">2020-04-28T15:45:21Z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