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4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15BA-D853-4701-8A5B-721DA41FEAD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69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/>
          <a:stretch/>
        </p:blipFill>
        <p:spPr bwMode="auto">
          <a:xfrm>
            <a:off x="418214" y="914400"/>
            <a:ext cx="8349297" cy="5386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1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lij\AppData\Local\Microsoft\Windows\Temporary Internet Files\Content.Outlook\QNQKL9E0\TCA Wide Comple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" y="1209675"/>
            <a:ext cx="8804910" cy="443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25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lij\AppData\Local\Microsoft\Windows\Temporary Internet Files\Content.Outlook\QNQKL9E0\TCA S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82000" cy="4329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69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401A8A-56A4-406A-BC03-F7D867AC05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C0F0A6-6EEF-462D-95D4-4DAD6E222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5FDA53-8829-42BE-B1B7-4E268DA6324E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Slinn, Joanne</cp:lastModifiedBy>
  <cp:revision>12</cp:revision>
  <dcterms:created xsi:type="dcterms:W3CDTF">2014-10-22T20:15:01Z</dcterms:created>
  <dcterms:modified xsi:type="dcterms:W3CDTF">2015-12-15T22:25:05Z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