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3" r:id="rId6"/>
    <p:sldId id="274" r:id="rId7"/>
    <p:sldId id="262" r:id="rId8"/>
    <p:sldId id="275" r:id="rId9"/>
    <p:sldId id="276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source=images&amp;cd=&amp;cad=rja&amp;uact=8&amp;ved=0ahUKEwj9t8mFhv_RAhUUImMKHeKIDK8QjRwIBw&amp;url=http://www.orthopaedicsone.com/pages/viewpage.action?pageId%3D82116701&amp;bvm=bv.146094739,d.cGc&amp;psig=AFQjCNH0QMItLZMdLoSxlA1rpBSJn7jHOg&amp;ust=148659327870717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source=images&amp;cd=&amp;cad=rja&amp;uact=8&amp;ved=0ahUKEwjdlIi4i__RAhULz2MKHQZNArsQjRwIBw&amp;url=http://www.foamem.com/2012/06/12/a-particularly-dirty-laceration/&amp;bvm=bv.146094739,d.cGc&amp;psig=AFQjCNHcF-Tiho1DhZmZYOYIrjZamBR9VQ&amp;ust=148659482540796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7" y="17526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Image result for right radius open fractur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73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Image result for severe scalp laceration bleeding back of head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28989" r="31793" b="37731"/>
          <a:stretch/>
        </p:blipFill>
        <p:spPr bwMode="auto">
          <a:xfrm>
            <a:off x="1600200" y="1524000"/>
            <a:ext cx="5900737" cy="4033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48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28" y="762000"/>
            <a:ext cx="6779172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3357" r="3951" b="2994"/>
          <a:stretch/>
        </p:blipFill>
        <p:spPr bwMode="auto">
          <a:xfrm>
            <a:off x="1308538" y="467710"/>
            <a:ext cx="6540062" cy="6009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80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4770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95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35785"/>
              </p:ext>
            </p:extLst>
          </p:nvPr>
        </p:nvGraphicFramePr>
        <p:xfrm>
          <a:off x="1600200" y="1981200"/>
          <a:ext cx="5952309" cy="2133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Test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DATE/TIME here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Flag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(H or L)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Reference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1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Calibri"/>
                          <a:ea typeface="Arial Unicode MS"/>
                        </a:rPr>
                        <a:t>Arterial Blood Gas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7.25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55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80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-2.0  to  +2.0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14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0621"/>
            <a:ext cx="82661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9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upload.wikimedia.org/wikipedia/commons/6/68/SinusTa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5703"/>
            <a:ext cx="79248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49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45</cp:revision>
  <dcterms:created xsi:type="dcterms:W3CDTF">2014-11-17T16:34:54Z</dcterms:created>
  <dcterms:modified xsi:type="dcterms:W3CDTF">2020-12-07T18:22:37Z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