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25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1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3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115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6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801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434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07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82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7192F-CE1B-4E0F-BA2B-9B5928C23A0B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2AA17-FD55-402E-860C-B8F433ED2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8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IHA Teams\Simulation\Pictures\Pritchard Centre\SimMan3G\SimMan3G (closeup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7" y="1676400"/>
            <a:ext cx="8664886" cy="45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officeArt obje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7674"/>
            <a:ext cx="28813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28650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674"/>
            <a:ext cx="2832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  <a:tab pos="6858000" algn="r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843271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Patient Simulation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0548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579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391399" cy="5105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0210"/>
            <a:ext cx="8229600" cy="3497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52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3E270FCEF69B4EA0A18BFCFF902415" ma:contentTypeVersion="0" ma:contentTypeDescription="Create a new document." ma:contentTypeScope="" ma:versionID="955c8cb433f3a23d58c47359e67a2b8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2448A-0A83-4EC7-A468-87176FF31DF8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8547A7-970E-4913-A938-B236E759EE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B635D35-B2E0-465A-8906-30F6270BF0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Interior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Holmes, Chelsea</cp:lastModifiedBy>
  <cp:revision>10</cp:revision>
  <dcterms:created xsi:type="dcterms:W3CDTF">2014-11-17T16:34:54Z</dcterms:created>
  <dcterms:modified xsi:type="dcterms:W3CDTF">2020-04-30T14:29:52Z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0x010100893E270FCEF69B4EA0A18BFCFF902415</vt:lpwstr>
  </property>
</Properties>
</file>