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44488"/>
            <a:ext cx="8458200" cy="577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8247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447800"/>
            <a:ext cx="8335963" cy="4357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4431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" y="1258888"/>
            <a:ext cx="8335963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632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315085"/>
            <a:ext cx="8229600" cy="422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242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Kardan Sani, Ali Reza</cp:lastModifiedBy>
  <cp:revision>3</cp:revision>
  <dcterms:created xsi:type="dcterms:W3CDTF">2006-08-16T00:00:00Z</dcterms:created>
  <dcterms:modified xsi:type="dcterms:W3CDTF">2020-07-22T19:57:45Z</dcterms:modified>
</cp:coreProperties>
</file>