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0" r:id="rId5"/>
    <p:sldId id="261" r:id="rId6"/>
    <p:sldId id="262" r:id="rId7"/>
    <p:sldId id="264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144" autoAdjust="0"/>
  </p:normalViewPr>
  <p:slideViewPr>
    <p:cSldViewPr>
      <p:cViewPr>
        <p:scale>
          <a:sx n="76" d="100"/>
          <a:sy n="76" d="100"/>
        </p:scale>
        <p:origin x="-263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DCEC-506F-4545-AF23-8850F1B6881B}" type="datetimeFigureOut">
              <a:rPr lang="en-CA" smtClean="0"/>
              <a:t>4/12/2017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33D4-6448-4E1C-A506-2F5CF6EAE9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7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Normal CXR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53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ABGs- metabolic</a:t>
            </a:r>
            <a:r>
              <a:rPr lang="en-CA" baseline="0" dirty="0" smtClean="0"/>
              <a:t> acidosis with respiratory alkalosis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40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48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94758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Patient 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post intubation cx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010400" cy="563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67375"/>
              </p:ext>
            </p:extLst>
          </p:nvPr>
        </p:nvGraphicFramePr>
        <p:xfrm>
          <a:off x="838200" y="381000"/>
          <a:ext cx="7391400" cy="5943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86000"/>
                <a:gridCol w="1676400"/>
                <a:gridCol w="1066800"/>
                <a:gridCol w="2362200"/>
              </a:tblGrid>
              <a:tr h="155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5.3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120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0.35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0.37 – 0.47 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236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148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3.4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109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21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22-26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1.6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60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62 – 106 umol/L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GFR Est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&gt;120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&gt; 60 ml/min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5.3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3.0 – 11.0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βHCG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&lt;6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IU/L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1.0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Blood gas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5581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VBG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7.32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-5.2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21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3.2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0.7-2.1mmol/L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ecg sinus rhythm with prolonged q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38300"/>
            <a:ext cx="78105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161420"/>
            <a:ext cx="1505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Scroll Up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2064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159</Words>
  <Application>Microsoft Office PowerPoint</Application>
  <PresentationFormat>On-screen Show (4:3)</PresentationFormat>
  <Paragraphs>99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Slinn, Joanne</cp:lastModifiedBy>
  <cp:revision>33</cp:revision>
  <dcterms:created xsi:type="dcterms:W3CDTF">2014-11-17T16:34:54Z</dcterms:created>
  <dcterms:modified xsi:type="dcterms:W3CDTF">2017-04-12T17:52:22Z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