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1" r:id="rId6"/>
    <p:sldId id="274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37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kevinclark:Desktop:first+ED+ECG+QTc+375+formula+26.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" y="762000"/>
            <a:ext cx="7623175" cy="476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kevinclark:Desktop:pbj-in-l-mainstem-cx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7818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7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036" y="5137666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End of Show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11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30</cp:revision>
  <dcterms:created xsi:type="dcterms:W3CDTF">2014-11-17T16:34:54Z</dcterms:created>
  <dcterms:modified xsi:type="dcterms:W3CDTF">2020-04-28T16:52:17Z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