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4" r:id="rId6"/>
    <p:sldId id="262" r:id="rId7"/>
    <p:sldId id="263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239EE.C66F7A8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239EB.AEEAB1C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xtranet.interiorhealth.ca/IHUBCFaculty/Diagnostics/Forms/AllItems.aspx?RootFolder=%252FIHUBCFaculty%252FDiagnostics%252FLabs&amp;View=%257bFD97E2FE-FD01-433F-B9CB-D75A4195924E%257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enturners.org/olduploads/armyturner/200783121654_crawf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57912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3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lum bright="-1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2209" r="7143" b="12222"/>
          <a:stretch>
            <a:fillRect/>
          </a:stretch>
        </p:blipFill>
        <p:spPr bwMode="auto">
          <a:xfrm>
            <a:off x="1371600" y="609600"/>
            <a:ext cx="6400800" cy="544703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hawaii.edu/medicine/pediatrics/pemxray/v1c05c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2512060" cy="4496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#10;v2c10a.jpg                                                     0007E456Macintosh HD                   C1018297:"/>
          <p:cNvPicPr/>
          <p:nvPr/>
        </p:nvPicPr>
        <p:blipFill>
          <a:blip r:embed="rId2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400800" cy="443896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1896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382712"/>
              </p:ext>
            </p:extLst>
          </p:nvPr>
        </p:nvGraphicFramePr>
        <p:xfrm>
          <a:off x="1679575" y="2276475"/>
          <a:ext cx="24241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2424600" imgH="685800" progId="Package">
                  <p:embed/>
                </p:oleObj>
              </mc:Choice>
              <mc:Fallback>
                <p:oleObj name="Packager Shell Object" showAsIcon="1" r:id="rId3" imgW="2424600" imgH="68580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2276475"/>
                        <a:ext cx="24241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630401"/>
              </p:ext>
            </p:extLst>
          </p:nvPr>
        </p:nvGraphicFramePr>
        <p:xfrm>
          <a:off x="4659313" y="2200275"/>
          <a:ext cx="35798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5" imgW="3579480" imgH="685800" progId="Package">
                  <p:embed/>
                </p:oleObj>
              </mc:Choice>
              <mc:Fallback>
                <p:oleObj name="Packager Shell Object" showAsIcon="1" r:id="rId5" imgW="3579480" imgH="68580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2200275"/>
                        <a:ext cx="35798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4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4100" y="3810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LABS – click </a:t>
            </a:r>
            <a:r>
              <a:rPr lang="en-US" sz="1400" b="1" u="sng" dirty="0">
                <a:hlinkClick r:id="rId2"/>
              </a:rPr>
              <a:t>here</a:t>
            </a:r>
            <a:r>
              <a:rPr lang="en-US" sz="1400" b="1" u="sng" dirty="0"/>
              <a:t> </a:t>
            </a:r>
            <a:r>
              <a:rPr lang="en-US" sz="1400" b="1" dirty="0"/>
              <a:t>OR fill out below</a:t>
            </a:r>
            <a:endParaRPr lang="en-CA" sz="1400" dirty="0"/>
          </a:p>
          <a:p>
            <a:pPr algn="ctr"/>
            <a:r>
              <a:rPr lang="en-US" sz="1400" dirty="0"/>
              <a:t>LABORATORY *LIVE*          Lab Summary Report</a:t>
            </a:r>
            <a:endParaRPr lang="en-CA" sz="1400" dirty="0"/>
          </a:p>
          <a:p>
            <a:pPr algn="ctr"/>
            <a:r>
              <a:rPr lang="en-US" dirty="0"/>
              <a:t> 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388013"/>
              </p:ext>
            </p:extLst>
          </p:nvPr>
        </p:nvGraphicFramePr>
        <p:xfrm>
          <a:off x="1600200" y="990600"/>
          <a:ext cx="5638800" cy="5090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6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9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15.5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70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9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500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3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9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135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137 – 145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69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4.5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3.5 – 5.0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9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103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98 – 107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9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4.2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2.5 – 6.1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46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4.6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</a:rPr>
                        <a:t>Coags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INR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1.2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0.9 – 1.2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PTT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42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28 – 38 s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32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309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7.20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40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80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BE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-15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-2.0  to  +2.0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3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10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0123" marR="6012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7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138</Words>
  <Application>Microsoft Office PowerPoint</Application>
  <PresentationFormat>On-screen Show (4:3)</PresentationFormat>
  <Paragraphs>80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Unicode MS</vt:lpstr>
      <vt:lpstr>Calibri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19</cp:revision>
  <dcterms:created xsi:type="dcterms:W3CDTF">2014-11-17T16:34:54Z</dcterms:created>
  <dcterms:modified xsi:type="dcterms:W3CDTF">2020-04-28T16:16:37Z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