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170410"/>
              </p:ext>
            </p:extLst>
          </p:nvPr>
        </p:nvGraphicFramePr>
        <p:xfrm>
          <a:off x="1149668" y="609604"/>
          <a:ext cx="6844664" cy="503665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56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1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3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Phase 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29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11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120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420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339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5.5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22-26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6.5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3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50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8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22 – 26  </a:t>
                      </a:r>
                      <a:r>
                        <a:rPr lang="en-US" sz="12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217975"/>
              </p:ext>
            </p:extLst>
          </p:nvPr>
        </p:nvGraphicFramePr>
        <p:xfrm>
          <a:off x="1225868" y="457200"/>
          <a:ext cx="6692264" cy="464042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1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0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0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26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Phase 3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39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6.2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9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22-26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GFR 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&gt; 60 ml/min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&gt;1000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5 – 130 U/L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2639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834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7.05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85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0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11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22 – 26  </a:t>
                      </a:r>
                      <a:r>
                        <a:rPr lang="en-US" sz="12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858037" y="5257800"/>
            <a:ext cx="3427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Urine – positive blood (myoglobin)</a:t>
            </a:r>
          </a:p>
        </p:txBody>
      </p:sp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223</Words>
  <Application>Microsoft Office PowerPoint</Application>
  <PresentationFormat>On-screen Show (4:3)</PresentationFormat>
  <Paragraphs>135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10</cp:revision>
  <dcterms:created xsi:type="dcterms:W3CDTF">2014-11-17T16:34:54Z</dcterms:created>
  <dcterms:modified xsi:type="dcterms:W3CDTF">2020-04-21T18:09:02Z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