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73" r:id="rId6"/>
    <p:sldId id="271" r:id="rId7"/>
    <p:sldId id="270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137" autoAdjust="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a/url?sa=i&amp;rct=j&amp;q=&amp;esrc=s&amp;source=images&amp;cd=&amp;cad=rja&amp;uact=8&amp;ved=0ahUKEwil0aOz67jRAhWnj1QKHUl-DWUQjRwIBw&amp;url=https://radiopaedia.org/cases/aortic-dissection-on-ctpa&amp;bvm=bv.143423383,d.cGw&amp;psig=AFQjCNH4yDWh5gnpPmr_2VVAE1CaQxuNVg&amp;ust=148418102301022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i0.wp.com/lifeinthefastlane.com/wp-content/uploads/2011/02/LVH2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Image result for CXR for thoracic aortic dissection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33400"/>
            <a:ext cx="7205027" cy="6025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844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i0.wp.com/lifeinthefastlane.com/wp-content/uploads/2011/02/LVH2.jpg?zoom=1.5625&amp;w=900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38200"/>
            <a:ext cx="7687627" cy="48628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486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71600" y="348734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 Bold"/>
                <a:ea typeface="Times New Roman"/>
              </a:rPr>
              <a:t>LABORATORY *LIVE*          Lab Summary Report</a:t>
            </a:r>
            <a:endParaRPr lang="en-US" sz="2000" dirty="0">
              <a:effectLst/>
              <a:latin typeface="Times New Roman"/>
              <a:ea typeface="Arial Unicode M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155521"/>
              </p:ext>
            </p:extLst>
          </p:nvPr>
        </p:nvGraphicFramePr>
        <p:xfrm>
          <a:off x="1066800" y="1066800"/>
          <a:ext cx="6860797" cy="49377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77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58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67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925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12.9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RBC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5.0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4.3 – 5.7 10^12/L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141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HCT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0.40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0.37 – 0.47 L/L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330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D- Dimer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7000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&lt;250 mcg/L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746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140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137 – 145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3.8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102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98 – 107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16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22-26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18.1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2.5 – 6.1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300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62 – 106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umol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GFR Est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23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&gt; 60 ml/min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18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3.0 – 11.0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Lactate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3.0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0.9 – 1.8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CK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150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5 – 130 U/L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292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Troponin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0.03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&lt;0.03 mcg/L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733986"/>
              </p:ext>
            </p:extLst>
          </p:nvPr>
        </p:nvGraphicFramePr>
        <p:xfrm>
          <a:off x="1219200" y="1219200"/>
          <a:ext cx="6553200" cy="3048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67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1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1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 dirty="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1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1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7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Calibri"/>
                          <a:ea typeface="Times New Roman"/>
                        </a:rPr>
                        <a:t>Coags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INR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1.0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0.9 – 1.2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PTT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30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28 – 38 s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746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925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7.36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36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93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1.0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-2.0  to  +2.0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22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22 – 26 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2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O2 Sat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93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95 – 100%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3597" marR="53597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797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191</Words>
  <Application>Microsoft Office PowerPoint</Application>
  <PresentationFormat>On-screen Show (4:3)</PresentationFormat>
  <Paragraphs>118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Bold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23</cp:revision>
  <dcterms:created xsi:type="dcterms:W3CDTF">2014-11-17T16:34:54Z</dcterms:created>
  <dcterms:modified xsi:type="dcterms:W3CDTF">2020-04-28T16:32:05Z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