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59" r:id="rId6"/>
    <p:sldId id="262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2015-09-28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17178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419100"/>
            <a:ext cx="7086600" cy="5714999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702596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355600"/>
            <a:ext cx="8337550" cy="614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95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076325"/>
            <a:ext cx="8335963" cy="470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95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fficeArt object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7177" y="1091247"/>
            <a:ext cx="8589645" cy="4675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85295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5FDA53-8829-42BE-B1B7-4E268DA6324E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Macintosh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JoAnne Slinn</cp:lastModifiedBy>
  <cp:revision>2</cp:revision>
  <dcterms:created xsi:type="dcterms:W3CDTF">2014-10-22T20:15:01Z</dcterms:created>
  <dcterms:modified xsi:type="dcterms:W3CDTF">2015-09-29T03:33:35Z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