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0332"/>
            <a:ext cx="6857999" cy="55742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81000"/>
            <a:ext cx="205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Pre- intubation CXR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92162"/>
            <a:ext cx="6934200" cy="5273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04800"/>
            <a:ext cx="215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Post- intubation CXR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40016"/>
              </p:ext>
            </p:extLst>
          </p:nvPr>
        </p:nvGraphicFramePr>
        <p:xfrm>
          <a:off x="1371600" y="1066800"/>
          <a:ext cx="6462713" cy="3474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</a:rPr>
                        <a:t>INITIAL LABS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550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130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6.7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110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7.6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110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4.0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1200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5 – 130 U/L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19"/>
              </p:ext>
            </p:extLst>
          </p:nvPr>
        </p:nvGraphicFramePr>
        <p:xfrm>
          <a:off x="914400" y="609600"/>
          <a:ext cx="6632893" cy="4968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</a:rPr>
                        <a:t>REPEAT LABS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CBC- </a:t>
                      </a:r>
                      <a:r>
                        <a:rPr lang="en-US" sz="1800" b="1" i="1" dirty="0">
                          <a:effectLst/>
                          <a:latin typeface="Calibri"/>
                          <a:ea typeface="Times New Roman"/>
                        </a:rPr>
                        <a:t>Pending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131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8.2.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102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9.0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150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7.10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90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-17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8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9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7401"/>
              </p:ext>
            </p:extLst>
          </p:nvPr>
        </p:nvGraphicFramePr>
        <p:xfrm>
          <a:off x="1143000" y="685800"/>
          <a:ext cx="7077075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1099" imgH="3428280" progId="PowerPoint.Slide.12">
                  <p:embed/>
                </p:oleObj>
              </mc:Choice>
              <mc:Fallback>
                <p:oleObj name="Slide" r:id="rId3" imgW="4571099" imgH="342828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7077075" cy="531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2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197</Words>
  <Application>Microsoft Office PowerPoint</Application>
  <PresentationFormat>On-screen Show (4:3)</PresentationFormat>
  <Paragraphs>113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Calibri</vt:lpstr>
      <vt:lpstr>Times New Roman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15</cp:revision>
  <dcterms:created xsi:type="dcterms:W3CDTF">2014-11-17T16:34:54Z</dcterms:created>
  <dcterms:modified xsi:type="dcterms:W3CDTF">2020-04-28T16:11:50Z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