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71" r:id="rId6"/>
    <p:sldId id="272" r:id="rId7"/>
    <p:sldId id="27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137" autoAdjust="0"/>
  </p:normalViewPr>
  <p:slideViewPr>
    <p:cSldViewPr>
      <p:cViewPr varScale="1">
        <p:scale>
          <a:sx n="38" d="100"/>
          <a:sy n="38" d="100"/>
        </p:scale>
        <p:origin x="68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082" y="239989"/>
            <a:ext cx="7391718" cy="6313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86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454" y="457200"/>
            <a:ext cx="7048579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694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"/>
            <a:ext cx="91440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494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F2448A-0A83-4EC7-A468-87176FF31DF8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2</Words>
  <Application>Microsoft Office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25</cp:revision>
  <dcterms:created xsi:type="dcterms:W3CDTF">2014-11-17T16:34:54Z</dcterms:created>
  <dcterms:modified xsi:type="dcterms:W3CDTF">2020-12-07T18:15:14Z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