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8" descr="AVSD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57200"/>
            <a:ext cx="57531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SD l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27" y="473710"/>
            <a:ext cx="5198745" cy="591058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SD intub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3615" r="14415" b="10822"/>
          <a:stretch>
            <a:fillRect/>
          </a:stretch>
        </p:blipFill>
        <p:spPr bwMode="auto">
          <a:xfrm>
            <a:off x="1600200" y="792162"/>
            <a:ext cx="5943600" cy="52736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/>
          <a:stretch>
            <a:fillRect/>
          </a:stretch>
        </p:blipFill>
        <p:spPr bwMode="auto">
          <a:xfrm rot="16200000">
            <a:off x="2236470" y="-80962"/>
            <a:ext cx="4671060" cy="70199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2020-04-21T15:20:14Z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