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4" r:id="rId5"/>
    <p:sldId id="275" r:id="rId6"/>
    <p:sldId id="276" r:id="rId7"/>
    <p:sldId id="277" r:id="rId8"/>
    <p:sldId id="27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8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1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3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0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3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8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8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124" name="Picture 4" descr="MPj04070080000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2667000" y="2209800"/>
            <a:ext cx="4000500" cy="1924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54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Pediatric</a:t>
            </a:r>
          </a:p>
          <a:p>
            <a:pPr algn="ctr"/>
            <a:r>
              <a:rPr lang="en-CA" sz="54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Simulation</a:t>
            </a:r>
          </a:p>
        </p:txBody>
      </p:sp>
    </p:spTree>
    <p:extLst>
      <p:ext uri="{BB962C8B-B14F-4D97-AF65-F5344CB8AC3E}">
        <p14:creationId xmlns:p14="http://schemas.microsoft.com/office/powerpoint/2010/main" val="401701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systole.tif                                                   0000040CNO NAME                        8EF4568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52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56" name="Picture 8" descr="normal chest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" t="3334" r="3587" b="12222"/>
          <a:stretch>
            <a:fillRect/>
          </a:stretch>
        </p:blipFill>
        <p:spPr bwMode="auto">
          <a:xfrm>
            <a:off x="1066800" y="0"/>
            <a:ext cx="7391400" cy="693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57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88" name="Picture 16" descr="normal chestla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0"/>
            <a:ext cx="6777038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73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33350"/>
            <a:ext cx="52959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90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F2448A-0A83-4EC7-A468-87176FF31DF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8547A7-970E-4913-A938-B236E759E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B635D35-B2E0-465A-8906-30F6270BF0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</Words>
  <Application>Microsoft Office PowerPoint</Application>
  <PresentationFormat>On-screen Show (4:3)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Holmes, Chelsea</cp:lastModifiedBy>
  <cp:revision>11</cp:revision>
  <dcterms:created xsi:type="dcterms:W3CDTF">2014-11-17T16:34:54Z</dcterms:created>
  <dcterms:modified xsi:type="dcterms:W3CDTF">2020-04-21T15:35:11Z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