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4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im\Uniphy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685800"/>
            <a:ext cx="7816755" cy="54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im\EC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457200"/>
            <a:ext cx="10694988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Setup</cp:lastModifiedBy>
  <cp:revision>11</cp:revision>
  <dcterms:created xsi:type="dcterms:W3CDTF">2014-11-17T16:34:54Z</dcterms:created>
  <dcterms:modified xsi:type="dcterms:W3CDTF">2015-10-11T23:56:48Z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