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114" autoAdjust="0"/>
  </p:normalViewPr>
  <p:slideViewPr>
    <p:cSldViewPr>
      <p:cViewPr varScale="1">
        <p:scale>
          <a:sx n="92" d="100"/>
          <a:sy n="92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F0DCEC-506F-4545-AF23-8850F1B6881B}" type="datetimeFigureOut">
              <a:rPr lang="en-CA" smtClean="0"/>
              <a:t>9/4/2015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6F33D4-6448-4E1C-A506-2F5CF6EAE9C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670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Normal CXR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6F33D4-6448-4E1C-A506-2F5CF6EAE9CC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5539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947581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/>
              <a:t>Patient Simulation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126210"/>
              </p:ext>
            </p:extLst>
          </p:nvPr>
        </p:nvGraphicFramePr>
        <p:xfrm>
          <a:off x="762000" y="457200"/>
          <a:ext cx="7467600" cy="60960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42245"/>
                <a:gridCol w="1758068"/>
                <a:gridCol w="1758068"/>
                <a:gridCol w="2009219"/>
              </a:tblGrid>
              <a:tr h="2921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On Admission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Postop Day 2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</a:tr>
              <a:tr h="2921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u="sng" dirty="0">
                          <a:effectLst/>
                          <a:latin typeface="Calibri"/>
                          <a:ea typeface="Times New Roman"/>
                        </a:rPr>
                        <a:t>CBC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1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WBC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5.6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6.0 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3.5 – 10.8 10^9/L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2921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RBC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4.5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3.8 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4.3 – 5.7 10^12/L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1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Hgb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135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102 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130 – 170 g/L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2921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HCT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0.39 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0.29 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0.37 – 0.47 L/L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1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Platelets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210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378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150 – 400 10^9/L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2921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u="sng">
                          <a:effectLst/>
                          <a:latin typeface="Calibri"/>
                          <a:ea typeface="Times New Roman"/>
                        </a:rPr>
                        <a:t>LYT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1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Glucose - Random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7.2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8.2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3.0 – 11.0 </a:t>
                      </a: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2921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Na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142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134 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137 – 145 </a:t>
                      </a: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1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K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3.7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3.4 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3.5 – 5.0 </a:t>
                      </a: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2921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Cl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102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100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98 – 107 </a:t>
                      </a: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1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Mg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0.8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0.7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0.7-1.1 </a:t>
                      </a: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2921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Urea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7.2 H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</a:rPr>
                        <a:t>7.5 H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2.5 – 6.1 </a:t>
                      </a: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1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Creat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97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93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62 – 106 </a:t>
                      </a:r>
                      <a:r>
                        <a:rPr lang="en-US" sz="2000" dirty="0" err="1">
                          <a:effectLst/>
                          <a:latin typeface="Calibri"/>
                          <a:ea typeface="Times New Roman"/>
                        </a:rPr>
                        <a:t>umol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2921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GFR Est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72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68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&gt; 60 ml/min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1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u="sng">
                          <a:effectLst/>
                          <a:latin typeface="Calibri"/>
                          <a:ea typeface="Times New Roman"/>
                        </a:rPr>
                        <a:t>CARD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2921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CPK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-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/>
                          <a:ea typeface="Times New Roman"/>
                        </a:rPr>
                        <a:t>-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Times New Roman"/>
                        </a:rPr>
                        <a:t>50 – 240 U/L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871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8F2448A-0A83-4EC7-A468-87176FF31DF8}">
  <ds:schemaRefs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121</Words>
  <Application>Microsoft Office PowerPoint</Application>
  <PresentationFormat>On-screen Show (4:3)</PresentationFormat>
  <Paragraphs>75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Slinn, Joanne</cp:lastModifiedBy>
  <cp:revision>25</cp:revision>
  <dcterms:created xsi:type="dcterms:W3CDTF">2014-11-17T16:34:54Z</dcterms:created>
  <dcterms:modified xsi:type="dcterms:W3CDTF">2015-09-04T19:09:59Z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