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1778"/>
              </p:ext>
            </p:extLst>
          </p:nvPr>
        </p:nvGraphicFramePr>
        <p:xfrm>
          <a:off x="838200" y="457200"/>
          <a:ext cx="7467600" cy="559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3" imgW="4571099" imgH="3428280" progId="PowerPoint.Slide.12">
                  <p:embed/>
                </p:oleObj>
              </mc:Choice>
              <mc:Fallback>
                <p:oleObj name="Slide" r:id="rId3" imgW="4571099" imgH="342828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7467600" cy="5597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96868"/>
              </p:ext>
            </p:extLst>
          </p:nvPr>
        </p:nvGraphicFramePr>
        <p:xfrm>
          <a:off x="994569" y="457200"/>
          <a:ext cx="7154863" cy="536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Slide" r:id="rId3" imgW="4571099" imgH="3428280" progId="PowerPoint.Slide.12">
                  <p:embed/>
                </p:oleObj>
              </mc:Choice>
              <mc:Fallback>
                <p:oleObj name="Slide" r:id="rId3" imgW="4571099" imgH="342828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69" y="457200"/>
                        <a:ext cx="7154863" cy="5363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83184"/>
              </p:ext>
            </p:extLst>
          </p:nvPr>
        </p:nvGraphicFramePr>
        <p:xfrm>
          <a:off x="1302068" y="1047831"/>
          <a:ext cx="6539865" cy="47623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0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35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Neutrophils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28.2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78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180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42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133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105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98 – 107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2.5 – 6.1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62 – 106 umol/L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3.0 – 11.0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42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50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7.18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62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78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+4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-2.0  to  +2.0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22 – 26 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116</Words>
  <Application>Microsoft Office PowerPoint</Application>
  <PresentationFormat>On-screen Show (4:3)</PresentationFormat>
  <Paragraphs>73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Unicode MS</vt:lpstr>
      <vt:lpstr>Calibri</vt:lpstr>
      <vt:lpstr>Times New Roman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11</cp:revision>
  <dcterms:created xsi:type="dcterms:W3CDTF">2014-11-17T16:34:54Z</dcterms:created>
  <dcterms:modified xsi:type="dcterms:W3CDTF">2020-04-21T16:26:53Z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