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cid:b585efec-dee8-4abd-b11f-dfb59c7f4f7f@ead.ubc.ca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id:b585efec-dee8-4abd-b11f-dfb59c7f4f7f@ead.ubc.ca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"/>
            <a:ext cx="8077200" cy="5562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1427650"/>
              </p:ext>
            </p:extLst>
          </p:nvPr>
        </p:nvGraphicFramePr>
        <p:xfrm>
          <a:off x="1149668" y="1142997"/>
          <a:ext cx="6844664" cy="441182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756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19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52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1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82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DATE/TIME here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Flag </a:t>
                      </a: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(H or L)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477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CBC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WBC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10.1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 – 10.8 10^9/L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Hgb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/>
                          <a:ea typeface="Times New Roman"/>
                        </a:rPr>
                        <a:t>120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130 – 170 g/L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MCV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.47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84.0 – 98.0 fL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Platelets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400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150 – 400 10^9/L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223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Chemistry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Na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132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137 – 145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K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3.3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 – 5.0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100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98 – 107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23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22-26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Urea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2.5 – 6.1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Creat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120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62 – 106 umol/L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GFR Est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62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&gt; 60 ml/min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Glucose - Random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4.2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3.0 – 11.0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82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Coags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INR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1.3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0.9 – 1.2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PTT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28 – 38 s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1900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8F2448A-0A83-4EC7-A468-87176FF31DF8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106</Words>
  <Application>Microsoft Office PowerPoint</Application>
  <PresentationFormat>On-screen Show (4:3)</PresentationFormat>
  <Paragraphs>67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Unicode MS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Holmes, Chelsea</cp:lastModifiedBy>
  <cp:revision>11</cp:revision>
  <dcterms:created xsi:type="dcterms:W3CDTF">2014-11-17T16:34:54Z</dcterms:created>
  <dcterms:modified xsi:type="dcterms:W3CDTF">2020-04-21T16:05:12Z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