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3" r:id="rId5"/>
    <p:sldId id="261" r:id="rId6"/>
    <p:sldId id="259" r:id="rId7"/>
    <p:sldId id="262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7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694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01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20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6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55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25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1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552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025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22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1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F15BA-D853-4701-8A5B-721DA41FEA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43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5692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63040"/>
            <a:ext cx="8229600" cy="3931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311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990600"/>
            <a:ext cx="83820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33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xr normal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52400"/>
            <a:ext cx="6172200" cy="6477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436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497566"/>
              </p:ext>
            </p:extLst>
          </p:nvPr>
        </p:nvGraphicFramePr>
        <p:xfrm>
          <a:off x="1219200" y="1194384"/>
          <a:ext cx="6781800" cy="47853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438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6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Test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DATE/TIME here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Flag</a:t>
                      </a: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(H or L)</a:t>
                      </a:r>
                      <a:endParaRPr lang="en-CA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</a:rPr>
                        <a:t>Reference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CBC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WBC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9.2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3.5 – 10.8 10^9/L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Calibri"/>
                          <a:ea typeface="Times New Roman"/>
                        </a:rPr>
                        <a:t>Hgb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130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130 – 170 g/L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HCT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37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0.37 – 0.47 L/L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Platelets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227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150 – 400 10^9/L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Chemistry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Na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138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137 – 145 </a:t>
                      </a:r>
                      <a:r>
                        <a:rPr lang="en-US" sz="18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K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3.9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3.5 – 5.0 </a:t>
                      </a:r>
                      <a:r>
                        <a:rPr lang="en-US" sz="18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Cl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100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98 – 107 </a:t>
                      </a:r>
                      <a:r>
                        <a:rPr lang="en-US" sz="18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HCO3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24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22-26 </a:t>
                      </a:r>
                      <a:r>
                        <a:rPr lang="en-US" sz="18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Urea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5.3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2.5 – 6.1 </a:t>
                      </a:r>
                      <a:r>
                        <a:rPr lang="en-US" sz="18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Creat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78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62 – 106 </a:t>
                      </a:r>
                      <a:r>
                        <a:rPr lang="en-US" sz="1800" dirty="0" err="1">
                          <a:effectLst/>
                          <a:latin typeface="Calibri"/>
                          <a:ea typeface="Times New Roman"/>
                        </a:rPr>
                        <a:t>umol</a:t>
                      </a: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Glucose - Random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6.4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3.0 – 11.0 mmol/L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Troponin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&lt;0.03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&lt;0.03 mcg/L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905000" y="533400"/>
            <a:ext cx="492327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old" charset="0"/>
                <a:ea typeface="Times New Roman" pitchFamily="18" charset="0"/>
                <a:cs typeface="Times New Roman" pitchFamily="18" charset="0"/>
              </a:rPr>
              <a:t>LABORATORY *LIVE*          Lab Summary Report</a:t>
            </a:r>
            <a:endParaRPr kumimoji="0" lang="en-CA" alt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alt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594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401A8A-56A4-406A-BC03-F7D867AC053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7C0F0A6-6EEF-462D-95D4-4DAD6E222B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F5FDA53-8829-42BE-B1B7-4E268DA6324E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105</Words>
  <Application>Microsoft Office PowerPoint</Application>
  <PresentationFormat>On-screen Show (4:3)</PresentationFormat>
  <Paragraphs>56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Bold</vt:lpstr>
      <vt:lpstr>Arial Unicode MS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Holmes, Chelsea</cp:lastModifiedBy>
  <cp:revision>13</cp:revision>
  <dcterms:created xsi:type="dcterms:W3CDTF">2014-10-22T20:15:01Z</dcterms:created>
  <dcterms:modified xsi:type="dcterms:W3CDTF">2020-05-12T14:35:07Z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