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1432877" y="1074420"/>
            <a:ext cx="6278245" cy="470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716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576580" y="432435"/>
            <a:ext cx="7990840" cy="5993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F2448A-0A83-4EC7-A468-87176FF31DF8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</Words>
  <Application>Microsoft Office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11</cp:revision>
  <dcterms:created xsi:type="dcterms:W3CDTF">2014-11-17T16:34:54Z</dcterms:created>
  <dcterms:modified xsi:type="dcterms:W3CDTF">2020-04-21T15:08:05Z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