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2" r:id="rId6"/>
    <p:sldId id="258" r:id="rId7"/>
    <p:sldId id="264" r:id="rId8"/>
    <p:sldId id="261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L small child intub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895147" cy="553878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9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pine intubated l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"/>
            <a:ext cx="4876800" cy="59893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285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pine intubated lat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0062"/>
            <a:ext cx="4567237" cy="585787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8140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pine intubated A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42937"/>
            <a:ext cx="5410200" cy="557212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7153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589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/>
              <a:t>LABORATORY </a:t>
            </a:r>
            <a:r>
              <a:rPr lang="en-US" sz="1600" b="1" dirty="0"/>
              <a:t>*LIVE*          Lab Summary Report</a:t>
            </a:r>
            <a:endParaRPr lang="en-CA" sz="1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008957"/>
              </p:ext>
            </p:extLst>
          </p:nvPr>
        </p:nvGraphicFramePr>
        <p:xfrm>
          <a:off x="1524000" y="1371600"/>
          <a:ext cx="6629400" cy="31513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6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Arial Unicode MS"/>
                        </a:rPr>
                        <a:t>1.4</a:t>
                      </a:r>
                      <a:endParaRPr lang="en-CA" sz="20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8.0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0.9 – 1.8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7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6.90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11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60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-22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-2.0  to  +2.0 mmol/L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FDA53-8829-42BE-B1B7-4E268DA6324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12</cp:revision>
  <dcterms:created xsi:type="dcterms:W3CDTF">2014-10-22T20:15:01Z</dcterms:created>
  <dcterms:modified xsi:type="dcterms:W3CDTF">2020-04-28T16:06:23Z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