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3" r:id="rId5"/>
    <p:sldId id="265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146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94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0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20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6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5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25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1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5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025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2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F15BA-D853-4701-8A5B-721DA41FEAD5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43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5692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hesimtech.com/s/Anaphylaxis-Skin-Ras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"/>
            <a:ext cx="8576722" cy="6422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8470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slij\AppData\Local\Microsoft\Windows\Temporary Internet Files\Content.Outlook\QNQKL9E0\ST with Ischemia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093" y="762000"/>
            <a:ext cx="8686800" cy="5257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3399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401A8A-56A4-406A-BC03-F7D867AC05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7C0F0A6-6EEF-462D-95D4-4DAD6E222B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F5FDA53-8829-42BE-B1B7-4E268DA6324E}">
  <ds:schemaRefs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2</Words>
  <Application>Microsoft Office PowerPoint</Application>
  <PresentationFormat>On-screen Show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Slinn, Joanne</cp:lastModifiedBy>
  <cp:revision>13</cp:revision>
  <dcterms:created xsi:type="dcterms:W3CDTF">2014-10-22T20:15:01Z</dcterms:created>
  <dcterms:modified xsi:type="dcterms:W3CDTF">2015-12-15T22:29:33Z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