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erinflationPA.jpg                                           0000040ENO NAME                        8EF45680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28930"/>
            <a:ext cx="7004050" cy="62001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erinflationlat.jpg                                          0000040ENO NAME                        8EF45680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15" y="0"/>
            <a:ext cx="5779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ma14="http://schemas.microsoft.com/office/mac/drawingml/2011/main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ntricular tachycardia.tif                                    0000040CNO NAME                        8EF45680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472440"/>
            <a:ext cx="7884160" cy="591312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2014-11-17T16:34:54Z</dcterms:created>
  <dcterms:modified xsi:type="dcterms:W3CDTF">2020-04-21T15:29:50Z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