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cintosh HD:Users:kevinclark:Desktop:Cspine 2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25" y="-501015"/>
            <a:ext cx="6635750" cy="7860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871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cintosh HD:Users:kevinclark:Desktop:ARD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42" y="264795"/>
            <a:ext cx="7143115" cy="6328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cintosh HD:Users:kevinclark:Desktop:Head Trauma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920" y="261620"/>
            <a:ext cx="5090160" cy="6334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F2448A-0A83-4EC7-A468-87176FF31DF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</Words>
  <Application>Microsoft Office PowerPoint</Application>
  <PresentationFormat>On-screen Show (4:3)</PresentationFormat>
  <Paragraphs>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Holmes, Chelsea</cp:lastModifiedBy>
  <cp:revision>10</cp:revision>
  <dcterms:created xsi:type="dcterms:W3CDTF">2014-11-17T16:34:54Z</dcterms:created>
  <dcterms:modified xsi:type="dcterms:W3CDTF">2020-05-12T14:47:24Z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