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690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n.lifeinthefastlane.com/wp-content/uploads/2011/03/Dothiepin-OD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3040"/>
            <a:ext cx="8229600" cy="3931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n.lifeinthefastlane.com/wp-content/uploads/2011/03/Dothiepin-OD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6527"/>
            <a:ext cx="8229600" cy="4004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Setup</cp:lastModifiedBy>
  <cp:revision>13</cp:revision>
  <dcterms:created xsi:type="dcterms:W3CDTF">2014-11-17T16:34:54Z</dcterms:created>
  <dcterms:modified xsi:type="dcterms:W3CDTF">2015-10-11T23:28:56Z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