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9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a/url?sa=i&amp;rct=j&amp;q=&amp;esrc=s&amp;source=images&amp;cd=&amp;cad=rja&amp;uact=8&amp;ved=0ahUKEwjmlPCBkZXPAhVI3WMKHRbqBm0QjRwIBw&amp;url=http://www.englishbaby.com/lessons/6150/real_life/food_allergies?level_one%3Dtrue&amp;bvm=bv.133178914,d.cGc&amp;psig=AFQjCNERYocOqFGvR6W1d-Lu4haVojZOtw&amp;ust=1474158042251052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Image result for hives on face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3228975" cy="422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Macintosh HD:Users:kevinclark:Desktop:Urticaria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05000"/>
            <a:ext cx="3581400" cy="304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510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cintosh HD:Users:kevinclark:Desktop:ST Depressio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17" y="1143000"/>
            <a:ext cx="8487883" cy="4375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816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4983126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/>
              <a:t>END SHOW</a:t>
            </a:r>
            <a:endParaRPr lang="en-CA" sz="2400" b="1" dirty="0"/>
          </a:p>
        </p:txBody>
      </p:sp>
    </p:spTree>
    <p:extLst>
      <p:ext uri="{BB962C8B-B14F-4D97-AF65-F5344CB8AC3E}">
        <p14:creationId xmlns:p14="http://schemas.microsoft.com/office/powerpoint/2010/main" val="219315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F5FDA53-8829-42BE-B1B7-4E268DA6324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Slinn, Joanne</cp:lastModifiedBy>
  <cp:revision>12</cp:revision>
  <dcterms:created xsi:type="dcterms:W3CDTF">2014-10-22T20:15:01Z</dcterms:created>
  <dcterms:modified xsi:type="dcterms:W3CDTF">2016-09-20T00:29:31Z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