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2" r:id="rId7"/>
    <p:sldId id="263" r:id="rId8"/>
    <p:sldId id="264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VT.tif                                                        0000040CNO NAME                        8EF45680: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528637"/>
            <a:ext cx="7734300" cy="580072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89871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vt conversion.tif                                             0000040CNO NAME                        8EF4568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ormal chestpa.jpg                                             0000040ENO NAME                        8EF4568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>
            <a:fillRect/>
          </a:stretch>
        </p:blipFill>
        <p:spPr bwMode="auto">
          <a:xfrm>
            <a:off x="762000" y="15875"/>
            <a:ext cx="75438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ormal chestlat.jpg                                            0000040ENO NAME                        8EF4568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77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Bloodwork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220666"/>
              </p:ext>
            </p:extLst>
          </p:nvPr>
        </p:nvGraphicFramePr>
        <p:xfrm>
          <a:off x="1143000" y="2057402"/>
          <a:ext cx="6858000" cy="37338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59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DATE/TIME here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(H or L)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CBC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WBC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14.7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3.5 – 10.8 10^9/L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Hgb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130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130 – 170 g/L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Platelets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250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150 – 400 10^9/L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Na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138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137 – 145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K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4.5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3.5 – 5.0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Cl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109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98 – 107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Urea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2.5 – 6.1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Creat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30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62 – 106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</a:rPr>
                        <a:t>umol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9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Glucose - Random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4.0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3.0 – 11.0 </a:t>
                      </a:r>
                      <a:r>
                        <a:rPr lang="en-US" sz="12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9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2448A-0A83-4EC7-A468-87176FF31DF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73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Unicode MS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Bloodwork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13</cp:revision>
  <dcterms:created xsi:type="dcterms:W3CDTF">2014-11-17T16:34:54Z</dcterms:created>
  <dcterms:modified xsi:type="dcterms:W3CDTF">2020-04-21T15:41:04Z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