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59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40" y="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9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2" y="457200"/>
            <a:ext cx="8345487" cy="575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633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179528"/>
              </p:ext>
            </p:extLst>
          </p:nvPr>
        </p:nvGraphicFramePr>
        <p:xfrm>
          <a:off x="400050" y="728663"/>
          <a:ext cx="8345488" cy="540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Document" r:id="rId3" imgW="8345140" imgH="5404400" progId="Word.Document.12">
                  <p:embed/>
                </p:oleObj>
              </mc:Choice>
              <mc:Fallback>
                <p:oleObj name="Document" r:id="rId3" imgW="8345140" imgH="5404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0050" y="728663"/>
                        <a:ext cx="8345488" cy="5402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8373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5FDA53-8829-42BE-B1B7-4E268DA6324E}">
  <ds:schemaRefs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Microsoft Word Document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Setup</cp:lastModifiedBy>
  <cp:revision>6</cp:revision>
  <dcterms:created xsi:type="dcterms:W3CDTF">2014-10-22T20:15:01Z</dcterms:created>
  <dcterms:modified xsi:type="dcterms:W3CDTF">2015-10-12T00:26:28Z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