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cintosh HD:Users:kevinclark:Desktop:Steeple Sign CXR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860" y="840422"/>
            <a:ext cx="6050280" cy="51771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430" y="433070"/>
            <a:ext cx="5311140" cy="5991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Koochin, Shelly</cp:lastModifiedBy>
  <cp:revision>10</cp:revision>
  <dcterms:created xsi:type="dcterms:W3CDTF">2014-11-17T16:34:54Z</dcterms:created>
  <dcterms:modified xsi:type="dcterms:W3CDTF">2015-06-24T19:19:52Z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