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56" r:id="rId6"/>
    <p:sldId id="257" r:id="rId7"/>
    <p:sldId id="259" r:id="rId8"/>
    <p:sldId id="262" r:id="rId9"/>
    <p:sldId id="26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419E-74A6-4136-9794-19CF9EBE3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87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B079-BDC9-4EB0-AD6A-94F6C99AF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94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9AF5-D1CF-488B-8B5F-D140A3422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4076-03E2-417C-AC09-966563C2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62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E786-0FB6-4574-B9BB-988403CCA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87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5025-BE29-41C0-88ED-24CA1A313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39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4001-D61B-4A47-9847-7C2734A5F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78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ED3B-AA2D-4BAA-A027-079BE14A4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89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32CBC-4916-47FA-ADEF-F471C5846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8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2DA12-C1C2-4109-A4F5-C93FC545C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38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CEAE-B8DB-4FAA-9757-83E624C91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19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A9A458-10BD-4423-B4E6-1A153F90E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676400"/>
            <a:ext cx="8664575" cy="4541838"/>
          </a:xfrm>
          <a:noFill/>
        </p:spPr>
      </p:pic>
      <p:pic>
        <p:nvPicPr>
          <p:cNvPr id="2051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813"/>
            <a:ext cx="28813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3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971800" algn="ctr"/>
                <a:tab pos="5943600" algn="r"/>
                <a:tab pos="6858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971800" algn="ctr"/>
                <a:tab pos="5943600" algn="r"/>
                <a:tab pos="6858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971800" algn="ctr"/>
                <a:tab pos="5943600" algn="r"/>
                <a:tab pos="6858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971800" algn="ctr"/>
                <a:tab pos="5943600" algn="r"/>
                <a:tab pos="6858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971800" algn="ctr"/>
                <a:tab pos="5943600" algn="r"/>
                <a:tab pos="6858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  <a:tab pos="6858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  <a:tab pos="6858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  <a:tab pos="6858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  <a:tab pos="6858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cs typeface="Arial" charset="0"/>
            </a:endParaRP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1752600" y="842963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Patient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mtClean="0"/>
          </a:p>
        </p:txBody>
      </p:sp>
      <p:pic>
        <p:nvPicPr>
          <p:cNvPr id="7172" name="Picture 10" descr="&#10;wetlungPA.jpg                                                  0000040ENO NAME                        8EF456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76200"/>
            <a:ext cx="8077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5" name="Picture 23" descr="wetlunglat.jpg                                                 0000040ENO NAME                        8EF45680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9100" y="152400"/>
            <a:ext cx="5859463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Bloodwork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21153"/>
              </p:ext>
            </p:extLst>
          </p:nvPr>
        </p:nvGraphicFramePr>
        <p:xfrm>
          <a:off x="1416368" y="1295393"/>
          <a:ext cx="6311265" cy="44423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19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8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9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16.7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120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250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81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118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9.5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6.0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2.5 – 6.1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80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1.0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7.8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0.9 – 1.8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81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69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6.99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60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-20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-2.0  to  +2.0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ntricular tachycardia.tif                                    0000040CNO NAME                        8EF456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ventricular fibrillation.gif                                   0000040CNO NAME                        8EF456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2663"/>
            <a:ext cx="86106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42E538-2D8B-49BE-B4D4-2AAA693962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73BB9C-0B00-4930-B919-1235D4031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56EDEBB-4F93-437D-80CD-9E818C5C45A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119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Bloodwork</vt:lpstr>
      <vt:lpstr>PowerPoint Presentation</vt:lpstr>
      <vt:lpstr>PowerPoint Presentation</vt:lpstr>
    </vt:vector>
  </TitlesOfParts>
  <Company>PHSABC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PHSABC</dc:creator>
  <cp:lastModifiedBy>Holmes, Chelsea</cp:lastModifiedBy>
  <cp:revision>32</cp:revision>
  <dcterms:created xsi:type="dcterms:W3CDTF">2007-01-25T12:42:19Z</dcterms:created>
  <dcterms:modified xsi:type="dcterms:W3CDTF">2020-04-21T15:55:08Z</dcterms:modified>
</cp:coreProperties>
</file>