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8" r:id="rId6"/>
    <p:sldId id="261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8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uact=8&amp;ved=0ahUKEwjCvN_99_zKAhVKkYMKHQYOCJkQjRwIBw&amp;url=http://burnssurgery.blogspot.com/2012/05/electrical-contact-and-flash-burns-face.html&amp;bvm=bv.114195076,d.amc&amp;psig=AFQjCNFct6ohaKmtaFSSxtrDEaBXTFFsqQ&amp;ust=14557330433150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n9cj3BPAjsY/UDdMzQRhELI/AAAAAAAAFFE/AIqyRweJYf8/s1600/DSC_23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59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1.bp.blogspot.com/-muOjZreDzUg/T7aFHlppsLI/AAAAAAAAC3k/XbIFCfMEY6s/s1600/IMG_879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kevinclark:Desktop:CHB2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8332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3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kevinclark:Desktop:images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248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5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33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Scroll Up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4616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7</cp:revision>
  <dcterms:created xsi:type="dcterms:W3CDTF">2014-10-22T20:15:01Z</dcterms:created>
  <dcterms:modified xsi:type="dcterms:W3CDTF">2020-12-07T18:06:10Z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