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mal chestpa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4" t="3334" r="3587" b="12222"/>
          <a:stretch>
            <a:fillRect/>
          </a:stretch>
        </p:blipFill>
        <p:spPr bwMode="auto">
          <a:xfrm>
            <a:off x="1928812" y="949007"/>
            <a:ext cx="5286375" cy="4959985"/>
          </a:xfrm>
          <a:prstGeom prst="rect">
            <a:avLst/>
          </a:prstGeom>
          <a:noFill/>
          <a:extLst/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ormal chestpa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4" t="3334" r="3587" b="12222"/>
          <a:stretch>
            <a:fillRect/>
          </a:stretch>
        </p:blipFill>
        <p:spPr bwMode="auto">
          <a:xfrm>
            <a:off x="1928812" y="949007"/>
            <a:ext cx="5286375" cy="4959985"/>
          </a:xfrm>
          <a:prstGeom prst="rect">
            <a:avLst/>
          </a:prstGeom>
          <a:noFill/>
          <a:extLst/>
        </p:spPr>
      </p:pic>
      <p:pic>
        <p:nvPicPr>
          <p:cNvPr id="3" name="Picture 2" descr="normal chestla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257" y="501650"/>
            <a:ext cx="5785485" cy="585470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289871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422714"/>
              </p:ext>
            </p:extLst>
          </p:nvPr>
        </p:nvGraphicFramePr>
        <p:xfrm>
          <a:off x="1187768" y="1142997"/>
          <a:ext cx="6768465" cy="441182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736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0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7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2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Test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Phase 2 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Flag </a:t>
                      </a:r>
                      <a:r>
                        <a:rPr lang="en-US" sz="1100">
                          <a:effectLst/>
                          <a:latin typeface="Calibri"/>
                          <a:ea typeface="Times New Roman"/>
                        </a:rPr>
                        <a:t>(H or L)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Reference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477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CBC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WBC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27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10.8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Hgb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124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130 – 170 g/L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Platelets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310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150 – 400 10^9/L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22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Chemistry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Na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130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137 – 145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K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3.5 – 5.0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Cl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109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98 – 107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Urea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3.4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2.5 – 6.1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Glucose - Random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5.0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3.0 – 11.0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223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/>
                          <a:ea typeface="Times New Roman"/>
                        </a:rPr>
                        <a:t>ABGs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8477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Arterial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7.15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7.35- 7.45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pCO2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60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35 – 45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PO2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90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80-100 mmHg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BE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-8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-2.0  to  +2.0 mmol/L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8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HCO3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26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CA" sz="12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22 – 26  </a:t>
                      </a:r>
                      <a:r>
                        <a:rPr lang="en-US" sz="1200" dirty="0" err="1">
                          <a:effectLst/>
                          <a:latin typeface="Calibri"/>
                          <a:ea typeface="Times New Roman"/>
                        </a:rPr>
                        <a:t>mmol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/L</a:t>
                      </a:r>
                      <a:endParaRPr lang="en-CA" sz="12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100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Unicode MS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Holmes, Chelsea</cp:lastModifiedBy>
  <cp:revision>11</cp:revision>
  <dcterms:created xsi:type="dcterms:W3CDTF">2014-11-17T16:34:54Z</dcterms:created>
  <dcterms:modified xsi:type="dcterms:W3CDTF">2020-04-21T16:15:23Z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