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0" r:id="rId5"/>
    <p:sldId id="261" r:id="rId6"/>
    <p:sldId id="263" r:id="rId7"/>
    <p:sldId id="264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>
      <p:cViewPr varScale="1">
        <p:scale>
          <a:sx n="51" d="100"/>
          <a:sy n="51" d="100"/>
        </p:scale>
        <p:origin x="9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8B297-A38B-4E2D-9E77-8C3D06DA8C78}" type="datetimeFigureOut">
              <a:rPr lang="en-CA" smtClean="0"/>
              <a:t>6/25/2020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6839F-6946-4762-BA06-437F6EC699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742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6839F-6946-4762-BA06-437F6EC6998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139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&amp;esrc=s&amp;source=images&amp;cd=&amp;ved=0ahUKEwj-t4zDuKjTAhWhslQKHXq6CfAQjRwIBw&amp;url=http://rrapid.leeds.ac.uk/ebook/04-breathing-03.html&amp;bvm=bv.152479541,d.cGw&amp;psig=AFQjCNFjdi-Wy8fY2BP3QysKcQ5ZnF2BnA&amp;ust=149241372450967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heImage" descr="Cardiac ultrasound, subxiphoid view showing a dilated right ventricle (RV)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2109" r="2149" b="2854"/>
          <a:stretch/>
        </p:blipFill>
        <p:spPr bwMode="auto">
          <a:xfrm>
            <a:off x="1600200" y="838200"/>
            <a:ext cx="5838825" cy="447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7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clear CXR on monitor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1"/>
            <a:ext cx="6043612" cy="5738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79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256620"/>
              </p:ext>
            </p:extLst>
          </p:nvPr>
        </p:nvGraphicFramePr>
        <p:xfrm>
          <a:off x="1524000" y="1600200"/>
          <a:ext cx="5610225" cy="1981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3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Blood gas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Venous 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7.30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30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BE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-1.0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-2.0  to  +2.0 mmol/L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22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22 – 26 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Lactate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4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</a:rPr>
                        <a:t>0.7-2.1mmol/L 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769904"/>
              </p:ext>
            </p:extLst>
          </p:nvPr>
        </p:nvGraphicFramePr>
        <p:xfrm>
          <a:off x="1524000" y="1219200"/>
          <a:ext cx="5610225" cy="4267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3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13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950366"/>
              </p:ext>
            </p:extLst>
          </p:nvPr>
        </p:nvGraphicFramePr>
        <p:xfrm>
          <a:off x="1600200" y="762000"/>
          <a:ext cx="5610225" cy="4846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3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12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RBC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5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4.3 – 5.7 10^12/L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130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HCT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0.38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0.37 – 0.47 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200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140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137 – 145 mmol/L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3.9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3.5 – 5.0 mmol/L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Cl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100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98 – 107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22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22-26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Urea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6.0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2.5 – 6.1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100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62 – 106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umol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Glucose - Random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6.5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3.0 – 11.0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Lactate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4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0.9 – 1.8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Troponin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0.1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&lt;0.03 mcg/L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Coags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INR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0.9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0.9 – 1.2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PTT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30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28 – 38 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89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3.bp.blogspot.com/--yCJe79ejKA/Uve0WL-KPbI/AAAAAAAADKo/Uhy5WzD04KY/s1600/Dyspnea+on+Exertion+and+Pos+Tro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8255"/>
            <a:ext cx="8229600" cy="4301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07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171</Words>
  <Application>Microsoft Office PowerPoint</Application>
  <PresentationFormat>On-screen Show (4:3)</PresentationFormat>
  <Paragraphs>100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23</cp:revision>
  <dcterms:created xsi:type="dcterms:W3CDTF">2014-11-17T16:34:54Z</dcterms:created>
  <dcterms:modified xsi:type="dcterms:W3CDTF">2020-06-25T22:20:30Z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