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4" r:id="rId6"/>
    <p:sldId id="267" r:id="rId7"/>
    <p:sldId id="265" r:id="rId8"/>
    <p:sldId id="268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0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2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5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2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1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5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2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15BA-D853-4701-8A5B-721DA41FEAD5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4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rehospitalresearch.eu/wp-content/uploads/2014/03/anteroseptal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ca/url?sa=i&amp;rct=j&amp;q=&amp;esrc=s&amp;source=images&amp;cd=&amp;cad=rja&amp;uact=8&amp;ved=0ahUKEwiDzO2X2pzPAhUs6oMKHbcVDeoQjRwIBw&amp;url=http%3A%2F%2Fprehospitalresearch.eu%2F%3Fp%3D1755&amp;psig=AFQjCNH3lCTwysC66RVSsZ6rfEM7zr5q3A&amp;ust=147441823843774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69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kevinclark:Desktop:STEMI CH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17" y="1066800"/>
            <a:ext cx="7238365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1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313718"/>
              </p:ext>
            </p:extLst>
          </p:nvPr>
        </p:nvGraphicFramePr>
        <p:xfrm>
          <a:off x="2971800" y="1828800"/>
          <a:ext cx="26860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3" imgW="2685932" imgH="514350" progId="Package">
                  <p:embed/>
                </p:oleObj>
              </mc:Choice>
              <mc:Fallback>
                <p:oleObj name="Packager Shell Object" showAsIcon="1" r:id="rId3" imgW="2685932" imgH="514350" progId="Pack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828800"/>
                        <a:ext cx="26860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667845"/>
              </p:ext>
            </p:extLst>
          </p:nvPr>
        </p:nvGraphicFramePr>
        <p:xfrm>
          <a:off x="3200400" y="2971800"/>
          <a:ext cx="18859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5" imgW="1886068" imgH="514350" progId="Package">
                  <p:embed/>
                </p:oleObj>
              </mc:Choice>
              <mc:Fallback>
                <p:oleObj name="Packager Shell Object" showAsIcon="1" r:id="rId5" imgW="1886068" imgH="514350" progId="Pack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18859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499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intosh HD:Users:kevinclark:Desktop:STEMI EH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784350"/>
            <a:ext cx="9080500" cy="328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1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terosept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09650" y="-13706475"/>
            <a:ext cx="5715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nterior MI STEMI">
            <a:hlinkClick r:id="rId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7724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36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4983126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END SHOW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1931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5FDA53-8829-42BE-B1B7-4E268DA6324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7C0F0A6-6EEF-462D-95D4-4DAD6E222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401A8A-56A4-406A-BC03-F7D867AC05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15</cp:revision>
  <dcterms:created xsi:type="dcterms:W3CDTF">2014-10-22T20:15:01Z</dcterms:created>
  <dcterms:modified xsi:type="dcterms:W3CDTF">2020-05-12T14:34:37Z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