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558087" cy="3910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676400"/>
            <a:ext cx="7527925" cy="306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781050"/>
            <a:ext cx="7762875" cy="529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96334"/>
            <a:ext cx="1181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685800"/>
            <a:ext cx="7458075" cy="557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464502"/>
            <a:ext cx="7896225" cy="5928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31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12</cp:revision>
  <dcterms:created xsi:type="dcterms:W3CDTF">2014-11-17T16:34:54Z</dcterms:created>
  <dcterms:modified xsi:type="dcterms:W3CDTF">2020-04-28T16:44:59Z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