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N CXR A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90" y="609600"/>
            <a:ext cx="475742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N CXR L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495300"/>
            <a:ext cx="50927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71500"/>
            <a:ext cx="517525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30506"/>
              </p:ext>
            </p:extLst>
          </p:nvPr>
        </p:nvGraphicFramePr>
        <p:xfrm>
          <a:off x="1381529" y="762005"/>
          <a:ext cx="6380943" cy="56157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1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236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Neutrophils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7.09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Lymphocytes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4.72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ESR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59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421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Reticulocytes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43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68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28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45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106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2.18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PO4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1.45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Mg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0.89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36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62 – 106 umol/L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245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CSF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Appearance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Clear and colourless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Nucleated cells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 x 10</a:t>
                      </a:r>
                      <a:r>
                        <a:rPr lang="en-US" sz="1200" baseline="30000">
                          <a:effectLst/>
                          <a:latin typeface="Calibri"/>
                          <a:ea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RBC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&lt;1 x 10</a:t>
                      </a:r>
                      <a:r>
                        <a:rPr lang="en-US" sz="1200" baseline="30000">
                          <a:effectLst/>
                          <a:latin typeface="Calibri"/>
                          <a:ea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Lymphocytes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77%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Macrophages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23%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No blasts seen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103</Words>
  <Application>Microsoft Office PowerPoint</Application>
  <PresentationFormat>On-screen Show (4:3)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12</cp:revision>
  <dcterms:created xsi:type="dcterms:W3CDTF">2014-11-17T16:34:54Z</dcterms:created>
  <dcterms:modified xsi:type="dcterms:W3CDTF">2020-04-21T18:15:26Z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