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3" r:id="rId5"/>
    <p:sldId id="262" r:id="rId6"/>
    <p:sldId id="258" r:id="rId7"/>
    <p:sldId id="264" r:id="rId8"/>
    <p:sldId id="261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94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01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2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61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58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25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13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52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25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25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1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F15BA-D853-4701-8A5B-721DA41FEAD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4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IHA Teams\Simulation\Pictures\Pritchard Centre\SimMan3G\SimMan3G (closeup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7" y="1676400"/>
            <a:ext cx="8664886" cy="454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officeArt ob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7674"/>
            <a:ext cx="288131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28650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7674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6858000" algn="r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843271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Patient Simulation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5692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lum bright="-18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" t="2209" r="7143" b="12222"/>
          <a:stretch>
            <a:fillRect/>
          </a:stretch>
        </p:blipFill>
        <p:spPr bwMode="auto">
          <a:xfrm>
            <a:off x="914400" y="381000"/>
            <a:ext cx="7620000" cy="6019800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8943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spine la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8600"/>
            <a:ext cx="342392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59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spine P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1000"/>
            <a:ext cx="3711575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406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&#10;v2c10a.jpg                                                     0007E456Macintosh HD                   C1018297:"/>
          <p:cNvPicPr/>
          <p:nvPr/>
        </p:nvPicPr>
        <p:blipFill>
          <a:blip r:embed="rId2" cstate="print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6934200" cy="4819967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71531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438635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 smtClean="0"/>
              <a:t>LABORATORY </a:t>
            </a:r>
            <a:r>
              <a:rPr lang="en-US" sz="1600" b="1" dirty="0"/>
              <a:t>*LIVE*          Lab Summary Report</a:t>
            </a:r>
            <a:endParaRPr lang="en-CA" sz="16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918881"/>
              </p:ext>
            </p:extLst>
          </p:nvPr>
        </p:nvGraphicFramePr>
        <p:xfrm>
          <a:off x="1524000" y="1066800"/>
          <a:ext cx="6629400" cy="546968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07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6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9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60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7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Test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DATE/TIME here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Flag 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(H or L)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Reference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529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CBC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0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WBC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15.5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3.5 – 10.8 10^9/L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0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alibri"/>
                          <a:ea typeface="Times New Roman"/>
                        </a:rPr>
                        <a:t>Hgb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70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130 – 170 g/L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0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Platelets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500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150 – 400 10^9/L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529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Chemistry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0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Na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135</a:t>
                      </a:r>
                      <a:endParaRPr lang="en-CA" sz="1800" b="1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137 – 145 </a:t>
                      </a:r>
                      <a:r>
                        <a:rPr lang="en-US" sz="14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90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K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4.5</a:t>
                      </a:r>
                      <a:endParaRPr lang="en-CA" sz="1800" b="1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3.5 – 5.0 </a:t>
                      </a:r>
                      <a:r>
                        <a:rPr lang="en-US" sz="14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90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Cl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smtClean="0">
                          <a:effectLst/>
                          <a:latin typeface="Calibri"/>
                          <a:ea typeface="Arial Unicode MS"/>
                        </a:rPr>
                        <a:t>103</a:t>
                      </a:r>
                      <a:endParaRPr lang="en-CA" sz="1800" b="1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98 – 107 </a:t>
                      </a:r>
                      <a:r>
                        <a:rPr lang="en-US" sz="14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90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Urea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Times New Roman"/>
                        </a:rPr>
                        <a:t>4.2</a:t>
                      </a: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2.5 – 6.1 </a:t>
                      </a:r>
                      <a:r>
                        <a:rPr lang="en-US" sz="14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90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Creat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46</a:t>
                      </a:r>
                      <a:endParaRPr lang="en-CA" sz="1800" b="1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62 – 106 </a:t>
                      </a:r>
                      <a:r>
                        <a:rPr lang="en-US" sz="1400" dirty="0" err="1">
                          <a:effectLst/>
                          <a:latin typeface="Calibri"/>
                          <a:ea typeface="Times New Roman"/>
                        </a:rPr>
                        <a:t>umol</a:t>
                      </a: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15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Glucose - Random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4.6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3.0 – 11.0 </a:t>
                      </a:r>
                      <a:r>
                        <a:rPr lang="en-US" sz="14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4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Calibri"/>
                          <a:ea typeface="Times New Roman"/>
                        </a:rPr>
                        <a:t>Coags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90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INR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1.2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0.9 – 1.2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90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PTT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42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28 – 38 s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4529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ABGs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9078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Arterial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90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pH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7.20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7.35- 7.45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90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pCO2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40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35 – 45 mmHg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90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PO2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80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80-100 mmHg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90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BE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-15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-2.0  to  +2.0 </a:t>
                      </a:r>
                      <a:r>
                        <a:rPr lang="en-US" sz="14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90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HCO3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10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22 – 26  </a:t>
                      </a:r>
                      <a:r>
                        <a:rPr lang="en-US" sz="14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63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3E270FCEF69B4EA0A18BFCFF902415" ma:contentTypeVersion="0" ma:contentTypeDescription="Create a new document." ma:contentTypeScope="" ma:versionID="955c8cb433f3a23d58c47359e67a2b8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3401A8A-56A4-406A-BC03-F7D867AC05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C0F0A6-6EEF-462D-95D4-4DAD6E222B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F5FDA53-8829-42BE-B1B7-4E268DA6324E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131</Words>
  <Application>Microsoft Office PowerPoint</Application>
  <PresentationFormat>On-screen Show (4:3)</PresentationFormat>
  <Paragraphs>78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Unicode MS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Interior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Holmes, Chelsea</cp:lastModifiedBy>
  <cp:revision>10</cp:revision>
  <dcterms:created xsi:type="dcterms:W3CDTF">2014-10-22T20:15:01Z</dcterms:created>
  <dcterms:modified xsi:type="dcterms:W3CDTF">2020-04-28T16:02:43Z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0x010100893E270FCEF69B4EA0A18BFCFF902415</vt:lpwstr>
  </property>
</Properties>
</file>