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71" r:id="rId7"/>
    <p:sldId id="27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84" y="-1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a/url?sa=i&amp;rct=j&amp;q=&amp;esrc=s&amp;source=images&amp;cd=&amp;cad=rja&amp;uact=8&amp;ved=0ahUKEwj45I7tvoHSAhUT82MKHbI2BxoQjRwIBw&amp;url=https%3A%2F%2Fwww.med-ed.virginia.edu%2Fcourses%2Frad%2Fcxr%2Fpostquestions%2Fposttest.html&amp;psig=AFQjCNFPkjJ3hfhnNDsvUJlE1Nlsgi2g3g&amp;ust=148667734417096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7" y="17526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right sided pneumonia CXR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8100" y="-2057400"/>
            <a:ext cx="4048125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" name="AutoShape 4" descr="Image result for right sided pneumonia CXR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90500" y="-1905000"/>
            <a:ext cx="4048125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30" name="Picture 6" descr="Image result for right sided pneumonia CX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8635"/>
            <a:ext cx="5638800" cy="597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893777"/>
              </p:ext>
            </p:extLst>
          </p:nvPr>
        </p:nvGraphicFramePr>
        <p:xfrm>
          <a:off x="1219200" y="1981200"/>
          <a:ext cx="6781800" cy="2499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24000"/>
                <a:gridCol w="1447800"/>
                <a:gridCol w="1143000"/>
                <a:gridCol w="2667000"/>
              </a:tblGrid>
              <a:tr h="1322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DATE/TIME here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(H or L)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2241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effectLst/>
                          <a:latin typeface="Calibri"/>
                          <a:ea typeface="Arial Unicode MS"/>
                        </a:rPr>
                        <a:t>Venous Blood Gas</a:t>
                      </a:r>
                      <a:endParaRPr lang="en-US" sz="2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7.18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38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124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15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Lactate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5.1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0.9 – 1.8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30621"/>
            <a:ext cx="82661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4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39564"/>
              </p:ext>
            </p:extLst>
          </p:nvPr>
        </p:nvGraphicFramePr>
        <p:xfrm>
          <a:off x="1066800" y="1676400"/>
          <a:ext cx="6781800" cy="3596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38275"/>
                <a:gridCol w="1543050"/>
                <a:gridCol w="914400"/>
                <a:gridCol w="2886075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3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3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3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3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3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19.0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Neutrophils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15.0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2-7 x 10^9/L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702945" algn="ctr"/>
                          <a:tab pos="1405890" algn="r"/>
                        </a:tabLs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104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254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120</a:t>
                      </a:r>
                      <a:endParaRPr lang="en-CA" sz="2400" b="1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5.4</a:t>
                      </a:r>
                      <a:endParaRPr lang="en-CA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95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98 – 107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181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62 – 106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umol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1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cintosh HD:Users:kevinclark:Desktop:sinus-tachycardia-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14450"/>
            <a:ext cx="8229600" cy="422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441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110</Words>
  <Application>Microsoft Office PowerPoint</Application>
  <PresentationFormat>On-screen Show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49</cp:revision>
  <dcterms:created xsi:type="dcterms:W3CDTF">2014-11-17T16:34:54Z</dcterms:created>
  <dcterms:modified xsi:type="dcterms:W3CDTF">2017-02-09T00:05:38Z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