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564293"/>
              </p:ext>
            </p:extLst>
          </p:nvPr>
        </p:nvGraphicFramePr>
        <p:xfrm>
          <a:off x="1225868" y="990593"/>
          <a:ext cx="6692264" cy="494522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1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45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17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53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5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453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17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7.24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-10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81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122</Words>
  <Application>Microsoft Office PowerPoint</Application>
  <PresentationFormat>On-screen Show (4:3)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2020-04-21T18:28:47Z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