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4" r:id="rId6"/>
    <p:sldId id="262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lij\AppData\Local\Microsoft\Windows\Temporary Internet Files\Content.Outlook\47MI00DM\Severe Asthma-PTX EC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711200"/>
            <a:ext cx="8890000" cy="543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74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624228"/>
              </p:ext>
            </p:extLst>
          </p:nvPr>
        </p:nvGraphicFramePr>
        <p:xfrm>
          <a:off x="1447800" y="1752600"/>
          <a:ext cx="6461759" cy="548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32560"/>
                <a:gridCol w="1600200"/>
                <a:gridCol w="1143000"/>
                <a:gridCol w="2285999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98930"/>
              </p:ext>
            </p:extLst>
          </p:nvPr>
        </p:nvGraphicFramePr>
        <p:xfrm>
          <a:off x="1447800" y="2286000"/>
          <a:ext cx="6456680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38275"/>
                <a:gridCol w="1543050"/>
                <a:gridCol w="1209675"/>
                <a:gridCol w="2265680"/>
              </a:tblGrid>
              <a:tr h="6096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smtClean="0">
                          <a:effectLst/>
                          <a:latin typeface="Calibri"/>
                          <a:ea typeface="Times New Roman"/>
                        </a:rPr>
                        <a:t>VBG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7.35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38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20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76400" y="932766"/>
            <a:ext cx="55110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old" charset="0"/>
                <a:ea typeface="Times New Roman" pitchFamily="18" charset="0"/>
                <a:cs typeface="Times New Roman" pitchFamily="18" charset="0"/>
              </a:rPr>
              <a:t>LABORATORY *LIVE*          Lab Summary Report</a:t>
            </a:r>
            <a:endParaRPr kumimoji="0" lang="en-CA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lij\AppData\Local\Microsoft\Windows\Temporary Internet Files\Content.IE5\JJL5NRZZ\Severe Asthma-PTX CX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098" y="0"/>
            <a:ext cx="56398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61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4419600"/>
            <a:ext cx="21048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b="1" dirty="0" smtClean="0"/>
              <a:t>END SHOW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87031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18</cp:revision>
  <dcterms:created xsi:type="dcterms:W3CDTF">2014-11-17T16:34:54Z</dcterms:created>
  <dcterms:modified xsi:type="dcterms:W3CDTF">2016-09-14T23:42:27Z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