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80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59"/>
          <a:stretch/>
        </p:blipFill>
        <p:spPr bwMode="auto">
          <a:xfrm>
            <a:off x="762000" y="152400"/>
            <a:ext cx="7848600" cy="6553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15085"/>
            <a:ext cx="8229600" cy="422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6</cp:revision>
  <dcterms:created xsi:type="dcterms:W3CDTF">2014-10-22T20:15:01Z</dcterms:created>
  <dcterms:modified xsi:type="dcterms:W3CDTF">2020-12-07T18:31:38Z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