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63" r:id="rId5"/>
    <p:sldId id="266" r:id="rId6"/>
    <p:sldId id="262" r:id="rId7"/>
    <p:sldId id="264" r:id="rId8"/>
    <p:sldId id="259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F3887-06D6-4FE8-97CD-2F5E5DF4C56A}" type="datetimeFigureOut">
              <a:rPr lang="en-CA" smtClean="0"/>
              <a:t>2/17/2017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E2D72-E169-48AF-9723-930CEB5054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18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F33D4-6448-4E1C-A506-2F5CF6EAE9CC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548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4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42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1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5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2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2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5BA-D853-4701-8A5B-721DA41FEAD5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A3DC3-74F6-4687-81FA-4A2256FD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4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xtranet.interiorhealth.ca/IHUBCFaculty/Diagnostics/ECGs/Normal/Sinus+Tachycardia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692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os\AppData\Local\Microsoft\Windows\Temporary Internet Files\Content.Outlook\HC1OPVQQ\FullSizeRender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9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lum bright="-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2209" r="7143" b="12222"/>
          <a:stretch>
            <a:fillRect/>
          </a:stretch>
        </p:blipFill>
        <p:spPr bwMode="auto">
          <a:xfrm>
            <a:off x="914400" y="381000"/>
            <a:ext cx="7620000" cy="601980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894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35956"/>
              </p:ext>
            </p:extLst>
          </p:nvPr>
        </p:nvGraphicFramePr>
        <p:xfrm>
          <a:off x="2057400" y="685800"/>
          <a:ext cx="5486400" cy="54559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24000"/>
                <a:gridCol w="1007498"/>
                <a:gridCol w="776434"/>
                <a:gridCol w="2178468"/>
              </a:tblGrid>
              <a:tr h="155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Test</a:t>
                      </a: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DATE/TIME here</a:t>
                      </a: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Flag </a:t>
                      </a: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(H or L)</a:t>
                      </a:r>
                      <a:endParaRPr lang="en-CA" sz="1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Reference</a:t>
                      </a:r>
                      <a:endParaRPr lang="en-CA" sz="14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528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CBC</a:t>
                      </a: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WBC</a:t>
                      </a: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14.3</a:t>
                      </a: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3.5 – 10.8 10^9/L</a:t>
                      </a:r>
                      <a:endParaRPr lang="en-CA" sz="14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Hgb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90</a:t>
                      </a:r>
                      <a:endParaRPr lang="en-CA" sz="1600" b="1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130 – 170 g/L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Platelets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332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150 – 400 10^9/L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8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Chemistry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Na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137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137 – 145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K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4.6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3.5 – 5.0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Cl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103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98 – 107 mmol/L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3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22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22-26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Creat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45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62 – 106 umol/L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GFR Est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115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&gt; 60 ml/min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Glucose - Random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8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3.0 – 11.0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Lactate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6.0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0.9 – 1.8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/>
                          <a:ea typeface="Times New Roman"/>
                        </a:rPr>
                        <a:t>Coags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INR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1.0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0.9 – 1.2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PTT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&gt;200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28 – 38 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87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</a:rPr>
                        <a:t>ABGs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5581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</a:rPr>
                        <a:t>Arterial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pH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Arial Unicode MS"/>
                        </a:rPr>
                        <a:t>7.10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7.35- 7.45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pCO2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Calibri"/>
                          <a:ea typeface="Arial Unicode MS"/>
                        </a:rPr>
                        <a:t>40</a:t>
                      </a:r>
                      <a:endParaRPr lang="en-CA" sz="1600" b="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35 – 45 mmHg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PO2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88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80-100 mmHg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HCO3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19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22 – 26  </a:t>
                      </a:r>
                      <a:r>
                        <a:rPr lang="en-US" sz="1400" dirty="0" err="1">
                          <a:effectLst/>
                          <a:latin typeface="Calibri"/>
                          <a:ea typeface="Times New Roman"/>
                        </a:rPr>
                        <a:t>mmol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/L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/>
                          <a:ea typeface="Times New Roman"/>
                        </a:rPr>
                        <a:t>O2 Sat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88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/>
                          <a:ea typeface="Times New Roman"/>
                        </a:rPr>
                        <a:t>L</a:t>
                      </a:r>
                      <a:endParaRPr lang="en-CA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</a:rPr>
                        <a:t>95 – 100%</a:t>
                      </a:r>
                      <a:endParaRPr lang="en-CA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8233" marR="58233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1524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RUN DATE: Today                            </a:t>
            </a:r>
            <a:r>
              <a:rPr lang="en-US" sz="1200" dirty="0" smtClean="0"/>
              <a:t> </a:t>
            </a:r>
            <a:r>
              <a:rPr lang="en-US" sz="1200" dirty="0"/>
              <a:t>LABORATORY *LIVE*          Lab Summary Report</a:t>
            </a:r>
            <a:endParaRPr lang="en-CA" sz="1200" dirty="0"/>
          </a:p>
          <a:p>
            <a:r>
              <a:rPr lang="en-US" sz="1200" u="sng" dirty="0"/>
              <a:t>LOCATION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34172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32624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3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5334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Scroll Up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461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401A8A-56A4-406A-BC03-F7D867AC05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0F0A6-6EEF-462D-95D4-4DAD6E222B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5FDA53-8829-42BE-B1B7-4E268DA6324E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145</Words>
  <Application>Microsoft Office PowerPoint</Application>
  <PresentationFormat>On-screen Show (4:3)</PresentationFormat>
  <Paragraphs>88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Slinn, Joanne</cp:lastModifiedBy>
  <cp:revision>12</cp:revision>
  <dcterms:created xsi:type="dcterms:W3CDTF">2014-10-22T20:15:01Z</dcterms:created>
  <dcterms:modified xsi:type="dcterms:W3CDTF">2017-02-18T03:18:07Z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