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430487"/>
              </p:ext>
            </p:extLst>
          </p:nvPr>
        </p:nvGraphicFramePr>
        <p:xfrm>
          <a:off x="1364902" y="708712"/>
          <a:ext cx="6414196" cy="54405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46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5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9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81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Phase 2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0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00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158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Neutrophils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9.49 x 10</a:t>
                      </a:r>
                      <a:r>
                        <a:rPr lang="en-US" sz="1100" baseline="30000">
                          <a:effectLst/>
                          <a:latin typeface="Calibri"/>
                          <a:ea typeface="Times New Roman"/>
                        </a:rPr>
                        <a:t>9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Lymphocytes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71.15 x 10</a:t>
                      </a:r>
                      <a:r>
                        <a:rPr lang="en-US" sz="1100" baseline="30000">
                          <a:effectLst/>
                          <a:latin typeface="Calibri"/>
                          <a:ea typeface="Times New Roman"/>
                        </a:rPr>
                        <a:t>9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Other cells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74.3 x 10</a:t>
                      </a:r>
                      <a:r>
                        <a:rPr lang="en-US" sz="1100" baseline="30000">
                          <a:effectLst/>
                          <a:latin typeface="Calibri"/>
                          <a:ea typeface="Times New Roman"/>
                        </a:rPr>
                        <a:t>9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110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Fibrinogen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0.8 g/L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D-Dimer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2.5 mmol/L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13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137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7.1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12.5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iCa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1.02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PO4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3.97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Mg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0.77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Uric Acid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1172 umol/L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LDH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&gt;20,000 U/ml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81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3.6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96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813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4002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40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7.36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1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1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3646" marR="63646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424946"/>
              </p:ext>
            </p:extLst>
          </p:nvPr>
        </p:nvGraphicFramePr>
        <p:xfrm>
          <a:off x="1302068" y="2209799"/>
          <a:ext cx="6539865" cy="25068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678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7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3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Phase 3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35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8.3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16.5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92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4.73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85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LDH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&gt;20,000 u/mL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071534"/>
              </p:ext>
            </p:extLst>
          </p:nvPr>
        </p:nvGraphicFramePr>
        <p:xfrm>
          <a:off x="1149668" y="1946988"/>
          <a:ext cx="6844664" cy="29640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56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1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5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5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Phase 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50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4.3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2.72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Mg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0.76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5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Uric acid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454 umol/L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201</Words>
  <Application>Microsoft Office PowerPoint</Application>
  <PresentationFormat>On-screen Show (4:3)</PresentationFormat>
  <Paragraphs>159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2020-04-21T16:19:16Z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