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B5510-2E07-4027-AAAA-73879243B061}" type="datetimeFigureOut">
              <a:rPr lang="en-CA" smtClean="0"/>
              <a:t>7/10/2020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43CE4-C09D-4F42-8254-697359D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36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2400"/>
            <a:ext cx="8907463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5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3437"/>
            <a:ext cx="8534400" cy="62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29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c1serv10\users$\K\kara2\Profile\Desktop\cx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3911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7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c1serv10\users$\K\kara2\Profile\Desktop\axr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574675"/>
            <a:ext cx="43815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4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35839"/>
              </p:ext>
            </p:extLst>
          </p:nvPr>
        </p:nvGraphicFramePr>
        <p:xfrm>
          <a:off x="609600" y="609600"/>
          <a:ext cx="7620000" cy="612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152"/>
                <a:gridCol w="4140848"/>
              </a:tblGrid>
              <a:tr h="6126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</a:rPr>
                        <a:t>CBC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WBC 16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Hgb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110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Plt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90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chemeClr val="tx1"/>
                          </a:solidFill>
                          <a:effectLst/>
                        </a:rPr>
                        <a:t>Lytes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Na 140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 4.5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Cl 110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HCO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3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14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AG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Urea 10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Cr 370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Glucose 4.5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</a:rPr>
                        <a:t>Extended </a:t>
                      </a:r>
                      <a:r>
                        <a:rPr lang="en-US" sz="1400" u="sng" dirty="0" err="1">
                          <a:solidFill>
                            <a:schemeClr val="tx1"/>
                          </a:solidFill>
                          <a:effectLst/>
                        </a:rPr>
                        <a:t>Lytes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</a:rPr>
                        <a:t> NOT DONE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Ca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Mg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PO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Albumin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TSH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</a:rPr>
                        <a:t>VBG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pH 7.23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pCO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2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40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pO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2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30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HCO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3 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12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Lactate 5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Cardiac/</a:t>
                      </a:r>
                      <a:r>
                        <a:rPr lang="en-US" sz="1200" u="sng" dirty="0" err="1">
                          <a:solidFill>
                            <a:schemeClr val="tx1"/>
                          </a:solidFill>
                          <a:effectLst/>
                        </a:rPr>
                        <a:t>Coags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Trop 40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D-dimer 1000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INR 1.4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aPTT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37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Biliary- NORMAL PANEL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AST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ALT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GGT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ALP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Bili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Lipase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solidFill>
                            <a:schemeClr val="tx1"/>
                          </a:solidFill>
                          <a:effectLst/>
                        </a:rPr>
                        <a:t>Tox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 NOT DONE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EtOH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ASA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Tylenol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Dig level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Osmols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B-HCG: Negative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8525" marR="585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69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Evaluation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CA" smtClean="0"/>
          </a:p>
          <a:p>
            <a:pPr marL="0" indent="0" algn="r">
              <a:buFont typeface="Arial" pitchFamily="34" charset="0"/>
              <a:buNone/>
            </a:pPr>
            <a:r>
              <a:rPr lang="en-CA" sz="3600" b="1" smtClean="0"/>
              <a:t>simulation.interiorhealth.ca</a:t>
            </a:r>
            <a:r>
              <a:rPr lang="en-CA" smtClean="0"/>
              <a:t/>
            </a:r>
            <a:br>
              <a:rPr lang="en-CA" smtClean="0"/>
            </a:br>
            <a:endParaRPr lang="en-CA" smtClean="0"/>
          </a:p>
          <a:p>
            <a:pPr marL="0" indent="0" algn="ctr">
              <a:buFont typeface="Arial" pitchFamily="34" charset="0"/>
              <a:buNone/>
            </a:pPr>
            <a:endParaRPr lang="en-CA" smtClean="0"/>
          </a:p>
          <a:p>
            <a:pPr marL="0" indent="0" algn="ctr">
              <a:buFont typeface="Arial" pitchFamily="34" charset="0"/>
              <a:buNone/>
            </a:pPr>
            <a:r>
              <a:rPr lang="en-CA" sz="2100" smtClean="0"/>
              <a:t>Scan QR code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2100" smtClean="0">
                <a:solidFill>
                  <a:srgbClr val="FF0000"/>
                </a:solidFill>
              </a:rPr>
              <a:t>OR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2100" smtClean="0"/>
              <a:t>Type the above into your browser and select 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2100" smtClean="0"/>
              <a:t>“</a:t>
            </a:r>
            <a:r>
              <a:rPr lang="en-CA" sz="2100" b="1" smtClean="0"/>
              <a:t>Fixed Centre </a:t>
            </a:r>
            <a:r>
              <a:rPr lang="en-CA" sz="2100" smtClean="0"/>
              <a:t>Simulation Evaluation Form”</a:t>
            </a:r>
            <a:endParaRPr lang="en-CA" sz="2100" dirty="0"/>
          </a:p>
        </p:txBody>
      </p:sp>
      <p:pic>
        <p:nvPicPr>
          <p:cNvPr id="4" name="Picture 2" descr="C:\Users\slij\AppData\Local\Microsoft\Windows\Temporary Internet Files\Content.IE5\NVKDTXVN\fr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1" y="5514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71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Kardan Sani, Ali Reza</cp:lastModifiedBy>
  <cp:revision>4</cp:revision>
  <dcterms:created xsi:type="dcterms:W3CDTF">2006-08-16T00:00:00Z</dcterms:created>
  <dcterms:modified xsi:type="dcterms:W3CDTF">2020-07-10T15:33:16Z</dcterms:modified>
</cp:coreProperties>
</file>