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images.radiopaedia.org/images/17918784/fff42cf16a74965760ba99cca1398a_big_gallery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838200"/>
            <a:ext cx="6629400" cy="5121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cdn.lifeinthefastlane.com/wp-content/uploads/2011/12/sinus-tachycardi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" y="1164907"/>
            <a:ext cx="7783195" cy="45281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385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258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14</cp:revision>
  <dcterms:created xsi:type="dcterms:W3CDTF">2014-10-22T20:15:01Z</dcterms:created>
  <dcterms:modified xsi:type="dcterms:W3CDTF">2016-03-23T18:55:55Z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