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248968"/>
              </p:ext>
            </p:extLst>
          </p:nvPr>
        </p:nvGraphicFramePr>
        <p:xfrm>
          <a:off x="1454468" y="1154510"/>
          <a:ext cx="6235065" cy="45489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00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9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95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94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10.4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1.0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3.0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94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95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-15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99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115</Words>
  <Application>Microsoft Office PowerPoint</Application>
  <PresentationFormat>On-screen Show (4:3)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11</cp:revision>
  <dcterms:created xsi:type="dcterms:W3CDTF">2014-11-17T16:34:54Z</dcterms:created>
  <dcterms:modified xsi:type="dcterms:W3CDTF">2020-04-22T16:46:34Z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