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75" r:id="rId6"/>
    <p:sldId id="271" r:id="rId7"/>
    <p:sldId id="274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37" autoAdjust="0"/>
  </p:normalViewPr>
  <p:slideViewPr>
    <p:cSldViewPr>
      <p:cViewPr>
        <p:scale>
          <a:sx n="87" d="100"/>
          <a:sy n="87" d="100"/>
        </p:scale>
        <p:origin x="-2304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2.bp.blogspot.com/-OntdVMJowSk/U2PdingHAKI/AAAAAAAAD24/bnIUPSnm6kM/s1600/First+ECG+QT+360+QTc+540.pn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85409"/>
            <a:ext cx="4602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LABORATORY *LIVE*          Lab Summary Report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297645"/>
              </p:ext>
            </p:extLst>
          </p:nvPr>
        </p:nvGraphicFramePr>
        <p:xfrm>
          <a:off x="1500978" y="2057400"/>
          <a:ext cx="6172200" cy="256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92767"/>
                <a:gridCol w="83633"/>
                <a:gridCol w="1447800"/>
                <a:gridCol w="1066800"/>
                <a:gridCol w="1981200"/>
              </a:tblGrid>
              <a:tr h="15528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1600" b="1" dirty="0" smtClean="0">
                          <a:effectLst/>
                          <a:latin typeface="+mj-lt"/>
                          <a:ea typeface="Arial Unicode MS"/>
                        </a:rPr>
                        <a:t>Date/Time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+mj-lt"/>
                          <a:ea typeface="Arial Unicode MS"/>
                        </a:rPr>
                        <a:t>18/01/17</a:t>
                      </a: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Times New Roman"/>
                        </a:rPr>
                        <a:t>Flag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287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4558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Lactate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15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0.9 – 1.8 mmol/L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87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ABGs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45581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Arterial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6.8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140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PO2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60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80-100 mmHg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5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22 – 26 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5207" y="1461662"/>
            <a:ext cx="1475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dirty="0">
                <a:ea typeface="Times New Roman"/>
              </a:rPr>
              <a:t>Post Arrest labs</a:t>
            </a:r>
            <a:endParaRPr lang="en-CA" dirty="0">
              <a:latin typeface="Times New Roman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4734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2.bp.blogspot.com/-OntdVMJowSk/U2PdingHAKI/AAAAAAAAD24/bnIUPSnm6kM/s1600/First+ECG+QT+360+QTc+540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" y="1400175"/>
            <a:ext cx="8714105" cy="405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8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3.bp.blogspot.com/-uzv9cGiPGrg/VZwq5JPvpHI/AAAAAAAAHyI/TjZzzj50Emc/s640/11-In%2Band%2Bout%2Bof%2Btorsade%2B23%2Bmi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606550"/>
            <a:ext cx="7962900" cy="364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45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036" y="5137666"/>
            <a:ext cx="135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End of Show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112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F2448A-0A83-4EC7-A468-87176FF31DF8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60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Kardan Sani, Ali Reza</cp:lastModifiedBy>
  <cp:revision>29</cp:revision>
  <dcterms:created xsi:type="dcterms:W3CDTF">2014-11-17T16:34:54Z</dcterms:created>
  <dcterms:modified xsi:type="dcterms:W3CDTF">2020-07-21T18:46:09Z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